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7255827" y="0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latin typeface="Arial Narrow" panose="020B0606020202030204" pitchFamily="34" charset="0"/>
                <a:ea typeface="Times New Roman" panose="02020603050405020304" pitchFamily="18" charset="0"/>
              </a:rPr>
              <a:t>Детский сад </a:t>
            </a:r>
            <a:r>
              <a:rPr lang="ru-RU" sz="3200" b="1" u="sng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№ 57</a:t>
            </a:r>
            <a:endParaRPr lang="ru-RU" sz="32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2637E-3A8A-9F4B-669F-39518186E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4DB7DC-2712-0D23-C43C-9B986464AC3C}"/>
              </a:ext>
            </a:extLst>
          </p:cNvPr>
          <p:cNvSpPr txBox="1"/>
          <p:nvPr/>
        </p:nvSpPr>
        <p:spPr>
          <a:xfrm>
            <a:off x="7855974" y="66333"/>
            <a:ext cx="4336026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89843-5BC5-3084-D404-5CA3CD46DC8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02.06.2025-08.06.2025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A7D66-9D10-6856-A7E4-82418A74F1F6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Сравниваем и составляем вместе с Буратино.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02" y="1426021"/>
            <a:ext cx="2227183" cy="3972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61" y="1476975"/>
            <a:ext cx="2105387" cy="37554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12" y="2160390"/>
            <a:ext cx="4557225" cy="25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(Моя Россия)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09.06.2025-15.06.2025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 ДНЕМ РОССИИ!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36" y="1126550"/>
            <a:ext cx="4336326" cy="4336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54" y="1126550"/>
            <a:ext cx="4325815" cy="43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шестой  </a:t>
            </a:r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14.04.2025-20.04.2025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Труд украшает человека.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45" y="1257627"/>
            <a:ext cx="3245518" cy="4327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94" y="1242238"/>
            <a:ext cx="3245518" cy="432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21.04.2025-27.04.2025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4277032" y="115630"/>
            <a:ext cx="773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Практикуем с водой и маслом растительным.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91" y="909969"/>
            <a:ext cx="5758566" cy="50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28.04.2025-30.04.2025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37987" y="38253"/>
            <a:ext cx="4385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без опасностей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666750" y="6239579"/>
            <a:ext cx="9063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«Юные пешеходы»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4" y="1389072"/>
            <a:ext cx="2336955" cy="3115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40" y="2788483"/>
            <a:ext cx="2438400" cy="3251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40" y="1622240"/>
            <a:ext cx="2644788" cy="352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3" y="1096552"/>
            <a:ext cx="2984363" cy="22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05.05.2025-08.05.2025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Россия-Родина моя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!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42" y="1057946"/>
            <a:ext cx="3092741" cy="4123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90" y="1057946"/>
            <a:ext cx="3157210" cy="4209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4" y="1057946"/>
            <a:ext cx="3092741" cy="41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15907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12.05.2025-18.05.2025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Эксперименты с воздухом.</a:t>
            </a:r>
            <a:endParaRPr lang="ru-RU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77" y="1090900"/>
            <a:ext cx="4622213" cy="46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EDB7F-7555-8849-5BBF-DEB76081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66559-9AF7-54B0-4C03-8B02F82E434F}"/>
              </a:ext>
            </a:extLst>
          </p:cNvPr>
          <p:cNvSpPr txBox="1"/>
          <p:nvPr/>
        </p:nvSpPr>
        <p:spPr>
          <a:xfrm>
            <a:off x="8159079" y="160952"/>
            <a:ext cx="5163631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A6230-F6A0-AC70-6811-D113BF177E87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19.05.2025-25.05.2025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33DE1-DFA8-B467-2A3E-FA5A785B1EEA}"/>
              </a:ext>
            </a:extLst>
          </p:cNvPr>
          <p:cNvSpPr txBox="1"/>
          <p:nvPr/>
        </p:nvSpPr>
        <p:spPr>
          <a:xfrm>
            <a:off x="178677" y="6086281"/>
            <a:ext cx="11067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Энциклопедия Всезнайки.</a:t>
            </a:r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41" y="833059"/>
            <a:ext cx="5872866" cy="49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7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79829-4A16-C3D3-73DD-CAE3326F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B42433-65C8-2A7C-76B9-E325F2EE310B}"/>
              </a:ext>
            </a:extLst>
          </p:cNvPr>
          <p:cNvSpPr txBox="1"/>
          <p:nvPr/>
        </p:nvSpPr>
        <p:spPr>
          <a:xfrm>
            <a:off x="4906297" y="160952"/>
            <a:ext cx="8416413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 (выпускные, концерты)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1377B-4C03-D1C0-61E5-CDB03EB8BC1A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26.05.2025-01.06.2025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9C339-4AE8-2484-2B77-9AC7BFD28ED3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Прощай, детский сад. Здравствуй, школа.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07" y="1579131"/>
            <a:ext cx="7373471" cy="45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3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98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Aptos Narrow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ПК</cp:lastModifiedBy>
  <cp:revision>7</cp:revision>
  <dcterms:modified xsi:type="dcterms:W3CDTF">2025-06-24T10:53:02Z</dcterms:modified>
</cp:coreProperties>
</file>