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09C8F-10E1-4F92-95FA-BA8AF9118225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9FDCD-5DB5-46F1-9815-BB78CA2305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0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9FDCD-5DB5-46F1-9815-BB78CA23057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4135D8-4288-F73B-A8A7-4AC2BCFA8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D5204B3-95CA-4308-2818-D0CB2718B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EE41F1-FB4D-05E6-A7F5-6E5EDD903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672BD50-FEFB-186C-03C8-7795A832D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A631FCB-74D6-3223-DD9B-CEAE7D780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126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60F8A5-DF01-3271-6103-5AA31CC69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0C80C62-A7E5-085A-FCCA-4C58828B6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4DF54A5-E7C5-DA7A-6330-6DB685F38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FA3D5E-FB2F-85BA-EB84-0F1791520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6C26FD4-0582-9FB2-6371-CE10D7669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530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6E821D0-4D02-745A-CD4B-5E52A5E153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BF9C74C-FF34-F360-142F-B4B7B58D1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050BAA5-C278-1445-E329-647200910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0874A36-9279-835E-9480-B9414C73E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A45C99D-6EBE-30C0-6C2F-B3758AAF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013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265618-BDA5-02C4-C564-CAD6C25D4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11F8B9-DF94-BB00-F6D5-CE4AF9509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5DD95E-102E-6AA6-8DDC-1273C46E6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70A699-9EA4-284B-D774-BB6686DB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A20CC4-B483-DD89-CC2D-6210963A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485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8D4660-ACD6-92C4-D212-4894D81F2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3B749EC-6B57-BFA6-0FB0-69A116A43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DFB5141-D2B4-CF77-3714-A0629E085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5EC532-B972-DAD3-0AC3-33D9EA961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BB6C1B2-363F-B8A4-287F-50EA8316A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109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3F556E-BA38-6E18-0FB2-CDBEB1694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94D3D2-E841-2293-FA2E-53EE283E73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7EBF4F5-E000-A2C7-1001-62E338586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59DCD3C-BCAF-E3DD-9631-725A409B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6EF0393-AEBD-07D0-8447-201B2A050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76705C6-97BF-E7C9-97D8-02C46F02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275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FD41FC-A82D-4743-D7CF-9A4CEB16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E9FFFC4-4930-176E-8D22-1AC368B6E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B1E3401-A629-D6C9-A187-531D4DCC3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6787916-6BF7-DEFA-DEC8-864B60450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A2929B2-3AF0-39FF-6B09-348666258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E94BB17-43ED-9F44-7A4C-C31AA81D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5865645-3871-8F54-76BD-EE95799E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2E4D443-AC04-BCD9-0378-DDB5E0650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101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568537-84A3-F1AA-C69C-091A18C8A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06AAF76-E706-7497-44FE-D2661ABB5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F0AA222-BBF8-E557-A0F2-3219FD8BD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75B2687-9DC6-CDBE-7A7E-F5FA87A32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435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600D7F1-9766-22EC-7A7C-624778645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6C649B1-641B-5963-B929-A781B1C0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D031310-8EE4-F20E-079F-CAD774DE1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57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BA804D-B9C1-9F6D-8F71-8A4F5476F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E91059-5B28-7A4E-6F78-1BBA9E905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F9552F6-CAF8-E4E0-8850-F2B965929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69496AF-5E4F-9791-C3F3-19CF23F6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7468858-5E29-4FA2-EE81-A65E1F42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3EFB9BA-AC41-9F68-8A75-0722AD4A5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592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10452D-A723-FEDC-C0E4-C0E7DD229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027C123-DD4A-BB10-3D5B-39D2E0D85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2B3EF48-73B1-DC1F-7271-D07A06464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AD7E597-601C-16DD-B9F4-3319AD6B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BE37204-F284-D5BB-BBF8-9FD798138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81818F3-F5CF-2934-0B67-8392242A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407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042DBE-E456-79DA-13D2-FD8967219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AD5C040-E42B-385B-BB3D-1DAE79E6D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3EDF28-4417-9945-1B31-7CE0C09B4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B2F8D-CE32-4C7F-A0C4-F92FCAEDF8C8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0FFF3E7-BDB7-72FD-3A16-802174490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84ECAB9-D6B6-6AE6-13EA-AC07B7490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761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A9647F-BD67-3715-2C17-EBA749C9D546}"/>
              </a:ext>
            </a:extLst>
          </p:cNvPr>
          <p:cNvSpPr txBox="1"/>
          <p:nvPr/>
        </p:nvSpPr>
        <p:spPr>
          <a:xfrm>
            <a:off x="7255827" y="0"/>
            <a:ext cx="5271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Детский сад </a:t>
            </a: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№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59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103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A52637E-3A8A-9F4B-669F-39518186E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94DB7DC-2712-0D23-C43C-9B986464AC3C}"/>
              </a:ext>
            </a:extLst>
          </p:cNvPr>
          <p:cNvSpPr txBox="1"/>
          <p:nvPr/>
        </p:nvSpPr>
        <p:spPr>
          <a:xfrm>
            <a:off x="7855974" y="66333"/>
            <a:ext cx="4336026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Мир фантазии и слов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2C89843-5BC5-3084-D404-5CA3CD46DC89}"/>
              </a:ext>
            </a:extLst>
          </p:cNvPr>
          <p:cNvSpPr txBox="1"/>
          <p:nvPr/>
        </p:nvSpPr>
        <p:spPr>
          <a:xfrm>
            <a:off x="178677" y="20461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02.06.2025-08.06.2025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5A7D66-9D10-6856-A7E4-82418A74F1F6}"/>
              </a:ext>
            </a:extLst>
          </p:cNvPr>
          <p:cNvSpPr txBox="1"/>
          <p:nvPr/>
        </p:nvSpPr>
        <p:spPr>
          <a:xfrm>
            <a:off x="178677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Краткий комментарий</a:t>
            </a:r>
            <a:endParaRPr lang="ru-RU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1185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332F30C-E001-0C08-A174-53B7CF489E63}"/>
              </a:ext>
            </a:extLst>
          </p:cNvPr>
          <p:cNvSpPr txBox="1"/>
          <p:nvPr/>
        </p:nvSpPr>
        <p:spPr>
          <a:xfrm>
            <a:off x="4487268" y="0"/>
            <a:ext cx="8218751" cy="980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" algn="ctr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Каникулярная</a:t>
            </a:r>
            <a:r>
              <a:rPr lang="ru-RU" sz="24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неделя: находки вашего ДО</a:t>
            </a:r>
            <a:r>
              <a:rPr lang="ru-RU" sz="24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</a:p>
          <a:p>
            <a:pPr marL="4445" algn="ctr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(Моя Россия)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309D28-D7B0-B9BF-6466-9EB8FBD71149}"/>
              </a:ext>
            </a:extLst>
          </p:cNvPr>
          <p:cNvSpPr txBox="1"/>
          <p:nvPr/>
        </p:nvSpPr>
        <p:spPr>
          <a:xfrm>
            <a:off x="139262" y="146410"/>
            <a:ext cx="6248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09.06.2025-15.06.2025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A5B107-1F0A-2B0C-F3CE-40E066BF656D}"/>
              </a:ext>
            </a:extLst>
          </p:cNvPr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Краткий комментарий</a:t>
            </a:r>
            <a:endParaRPr lang="ru-RU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5160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CAFDCF-8EA6-53C7-0723-F1DE29CC4D83}"/>
              </a:ext>
            </a:extLst>
          </p:cNvPr>
          <p:cNvSpPr txBox="1"/>
          <p:nvPr/>
        </p:nvSpPr>
        <p:spPr>
          <a:xfrm>
            <a:off x="0" y="2618234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rgbClr val="000000"/>
                </a:solidFill>
                <a:latin typeface="Aptos Narrow" panose="020B0004020202020204" pitchFamily="34" charset="0"/>
                <a:ea typeface="Calibri" panose="020F0502020204030204" pitchFamily="34" charset="0"/>
              </a:rPr>
              <a:t>шестой  </a:t>
            </a:r>
            <a:r>
              <a:rPr lang="ru-RU" sz="9600" b="1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Calibri" panose="020F0502020204030204" pitchFamily="34" charset="0"/>
              </a:rPr>
              <a:t> МОДУЛЬ</a:t>
            </a:r>
            <a:endParaRPr lang="ru-RU" sz="9600" b="1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3016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6A9647F-BD67-3715-2C17-EBA749C9D546}"/>
              </a:ext>
            </a:extLst>
          </p:cNvPr>
          <p:cNvSpPr txBox="1"/>
          <p:nvPr/>
        </p:nvSpPr>
        <p:spPr>
          <a:xfrm>
            <a:off x="-727588" y="140777"/>
            <a:ext cx="5271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14.04.2025-20.04.2025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39697E4-5647-3AF1-1B9E-21E06C70B6EB}"/>
              </a:ext>
            </a:extLst>
          </p:cNvPr>
          <p:cNvSpPr txBox="1"/>
          <p:nvPr/>
        </p:nvSpPr>
        <p:spPr>
          <a:xfrm>
            <a:off x="5733393" y="109998"/>
            <a:ext cx="67132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Взаимодействие с родителями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D5651C-BB56-9A0F-9304-C7591FA8CE99}"/>
              </a:ext>
            </a:extLst>
          </p:cNvPr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Семейный досуг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7" name="Рисунок 6" descr="с ро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74" y="857232"/>
            <a:ext cx="5810291" cy="4357718"/>
          </a:xfrm>
          <a:prstGeom prst="rect">
            <a:avLst/>
          </a:prstGeom>
        </p:spPr>
      </p:pic>
      <p:pic>
        <p:nvPicPr>
          <p:cNvPr id="8" name="Рисунок 7" descr="с род1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628" y="2071678"/>
            <a:ext cx="5143504" cy="385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9877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043AC6F-28A2-C70E-2C1D-7F0B5D0DF347}"/>
              </a:ext>
            </a:extLst>
          </p:cNvPr>
          <p:cNvSpPr txBox="1"/>
          <p:nvPr/>
        </p:nvSpPr>
        <p:spPr>
          <a:xfrm>
            <a:off x="-987972" y="14640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21.04.2025-27.04.2025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92FBF7-AE52-22A7-6285-2D6809786700}"/>
              </a:ext>
            </a:extLst>
          </p:cNvPr>
          <p:cNvSpPr txBox="1"/>
          <p:nvPr/>
        </p:nvSpPr>
        <p:spPr>
          <a:xfrm>
            <a:off x="4277032" y="115630"/>
            <a:ext cx="77329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Инновационные технологии и практики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13B72A5-7022-5539-2B53-9175E2B7D9C1}"/>
              </a:ext>
            </a:extLst>
          </p:cNvPr>
          <p:cNvSpPr txBox="1"/>
          <p:nvPr/>
        </p:nvSpPr>
        <p:spPr>
          <a:xfrm>
            <a:off x="147145" y="6065260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Русская конфета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7" name="Рисунок 6" descr="иннова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06" y="884602"/>
            <a:ext cx="4222020" cy="3166515"/>
          </a:xfrm>
          <a:prstGeom prst="rect">
            <a:avLst/>
          </a:prstGeom>
        </p:spPr>
      </p:pic>
      <p:pic>
        <p:nvPicPr>
          <p:cNvPr id="8" name="Рисунок 7" descr="инновац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100" y="2758687"/>
            <a:ext cx="2480358" cy="3307144"/>
          </a:xfrm>
          <a:prstGeom prst="rect">
            <a:avLst/>
          </a:prstGeom>
        </p:spPr>
      </p:pic>
      <p:pic>
        <p:nvPicPr>
          <p:cNvPr id="9" name="Рисунок 8" descr="-инновац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3454" y="1214422"/>
            <a:ext cx="2839643" cy="378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2350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7EF81E0-D70A-3A9E-0BB6-9DBDB989374E}"/>
              </a:ext>
            </a:extLst>
          </p:cNvPr>
          <p:cNvSpPr txBox="1"/>
          <p:nvPr/>
        </p:nvSpPr>
        <p:spPr>
          <a:xfrm>
            <a:off x="147146" y="14640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28.04.2025-30.04.2025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97F52B-CDA8-8B20-6B68-DC47DBA9AC54}"/>
              </a:ext>
            </a:extLst>
          </p:cNvPr>
          <p:cNvSpPr txBox="1"/>
          <p:nvPr/>
        </p:nvSpPr>
        <p:spPr>
          <a:xfrm>
            <a:off x="7737987" y="38253"/>
            <a:ext cx="43851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Мир без опасностей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64ED5E3-0540-BCDB-0F65-82984E9DE066}"/>
              </a:ext>
            </a:extLst>
          </p:cNvPr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Безопасность на дороге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 descr="пд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05" y="877705"/>
            <a:ext cx="5357850" cy="4018388"/>
          </a:xfrm>
          <a:prstGeom prst="rect">
            <a:avLst/>
          </a:prstGeom>
        </p:spPr>
      </p:pic>
      <p:pic>
        <p:nvPicPr>
          <p:cNvPr id="7" name="Рисунок 6" descr="пдд1.jpg"/>
          <p:cNvPicPr>
            <a:picLocks noChangeAspect="1"/>
          </p:cNvPicPr>
          <p:nvPr/>
        </p:nvPicPr>
        <p:blipFill>
          <a:blip r:embed="rId3"/>
          <a:srcRect t="33333"/>
          <a:stretch>
            <a:fillRect/>
          </a:stretch>
        </p:blipFill>
        <p:spPr>
          <a:xfrm>
            <a:off x="6024562" y="2071678"/>
            <a:ext cx="5214974" cy="347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128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3A4F4A-E919-0BF4-D37C-90176CF4D4BE}"/>
              </a:ext>
            </a:extLst>
          </p:cNvPr>
          <p:cNvSpPr txBox="1"/>
          <p:nvPr/>
        </p:nvSpPr>
        <p:spPr>
          <a:xfrm>
            <a:off x="199696" y="185608"/>
            <a:ext cx="11813628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05.05.2025-08.05.2025</a:t>
            </a: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                                                     </a:t>
            </a:r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Моя Россия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7D214B-7D50-26B5-52AF-85CF349FE3BC}"/>
              </a:ext>
            </a:extLst>
          </p:cNvPr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День Победы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4" descr="моя россия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88" y="1000108"/>
            <a:ext cx="3071834" cy="4095779"/>
          </a:xfrm>
          <a:prstGeom prst="rect">
            <a:avLst/>
          </a:prstGeom>
        </p:spPr>
      </p:pic>
      <p:pic>
        <p:nvPicPr>
          <p:cNvPr id="6" name="Рисунок 5" descr="моя Россия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12" y="928670"/>
            <a:ext cx="4746520" cy="3559890"/>
          </a:xfrm>
          <a:prstGeom prst="rect">
            <a:avLst/>
          </a:prstGeom>
        </p:spPr>
      </p:pic>
      <p:pic>
        <p:nvPicPr>
          <p:cNvPr id="7" name="Рисунок 6" descr="моя Россия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198" y="3143248"/>
            <a:ext cx="3810027" cy="28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289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F719523-3E18-7B7F-DC7D-8C2AEBB71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C8CA2E-7F05-3E6F-F8A6-485BE653B32A}"/>
              </a:ext>
            </a:extLst>
          </p:cNvPr>
          <p:cNvSpPr txBox="1"/>
          <p:nvPr/>
        </p:nvSpPr>
        <p:spPr>
          <a:xfrm>
            <a:off x="8159079" y="160952"/>
            <a:ext cx="5163631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Экспериментариум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9251F1-3DB4-4D45-3CDE-9ED6B9771FC9}"/>
              </a:ext>
            </a:extLst>
          </p:cNvPr>
          <p:cNvSpPr txBox="1"/>
          <p:nvPr/>
        </p:nvSpPr>
        <p:spPr>
          <a:xfrm>
            <a:off x="178677" y="20461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12.05.2025-18.05.2025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1F890C-E160-6487-E89E-8AE1C14A9417}"/>
              </a:ext>
            </a:extLst>
          </p:cNvPr>
          <p:cNvSpPr txBox="1"/>
          <p:nvPr/>
        </p:nvSpPr>
        <p:spPr>
          <a:xfrm>
            <a:off x="178677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Вода в стакане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 descr="эк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60" y="1000108"/>
            <a:ext cx="4214810" cy="3161108"/>
          </a:xfrm>
          <a:prstGeom prst="rect">
            <a:avLst/>
          </a:prstGeom>
        </p:spPr>
      </p:pic>
      <p:pic>
        <p:nvPicPr>
          <p:cNvPr id="7" name="Рисунок 6" descr="экс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678" y="2643182"/>
            <a:ext cx="4381499" cy="3286124"/>
          </a:xfrm>
          <a:prstGeom prst="rect">
            <a:avLst/>
          </a:prstGeom>
        </p:spPr>
      </p:pic>
      <p:pic>
        <p:nvPicPr>
          <p:cNvPr id="8" name="Рисунок 7" descr="экс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4892" y="857232"/>
            <a:ext cx="3428992" cy="257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8317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20EDB7F-7555-8849-5BBF-DEB760812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766559-9AF7-54B0-4C03-8B02F82E434F}"/>
              </a:ext>
            </a:extLst>
          </p:cNvPr>
          <p:cNvSpPr txBox="1"/>
          <p:nvPr/>
        </p:nvSpPr>
        <p:spPr>
          <a:xfrm>
            <a:off x="8159079" y="160952"/>
            <a:ext cx="5163631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Книга – лучший друг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DBA6230-F6A0-AC70-6811-D113BF177E87}"/>
              </a:ext>
            </a:extLst>
          </p:cNvPr>
          <p:cNvSpPr txBox="1"/>
          <p:nvPr/>
        </p:nvSpPr>
        <p:spPr>
          <a:xfrm>
            <a:off x="178677" y="20461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19.05.2025-25.05.2025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0333DE1-DFA8-B467-2A3E-FA5A785B1EEA}"/>
              </a:ext>
            </a:extLst>
          </p:cNvPr>
          <p:cNvSpPr txBox="1"/>
          <p:nvPr/>
        </p:nvSpPr>
        <p:spPr>
          <a:xfrm>
            <a:off x="178677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Закладки для книг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 descr="день книг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133" y="624220"/>
            <a:ext cx="3977293" cy="520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5070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4F79829-4A16-C3D3-73DD-CAE3326F5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4B42433-65C8-2A7C-76B9-E325F2EE310B}"/>
              </a:ext>
            </a:extLst>
          </p:cNvPr>
          <p:cNvSpPr txBox="1"/>
          <p:nvPr/>
        </p:nvSpPr>
        <p:spPr>
          <a:xfrm>
            <a:off x="4906297" y="160952"/>
            <a:ext cx="8416413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Театр детей (выпускные, концерты)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71377B-4C03-D1C0-61E5-CDB03EB8BC1A}"/>
              </a:ext>
            </a:extLst>
          </p:cNvPr>
          <p:cNvSpPr txBox="1"/>
          <p:nvPr/>
        </p:nvSpPr>
        <p:spPr>
          <a:xfrm>
            <a:off x="178677" y="20461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26.05.2025-01.06.2025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19C339-4AE8-2484-2B77-9AC7BFD28ED3}"/>
              </a:ext>
            </a:extLst>
          </p:cNvPr>
          <p:cNvSpPr txBox="1"/>
          <p:nvPr/>
        </p:nvSpPr>
        <p:spPr>
          <a:xfrm>
            <a:off x="178677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Краткий комментарий</a:t>
            </a:r>
            <a:endParaRPr lang="ru-RU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58937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75</Words>
  <Application>Microsoft Office PowerPoint</Application>
  <PresentationFormat>Произвольный</PresentationFormat>
  <Paragraphs>30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8</cp:revision>
  <dcterms:modified xsi:type="dcterms:W3CDTF">2025-05-19T07:40:15Z</dcterms:modified>
</cp:coreProperties>
</file>