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 lvl="0">
      <a:defRPr lang="ru-RU"/>
    </a:defPPr>
    <a:lvl1pPr marL="0" lv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lvl="1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lvl="2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lvl="3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lvl="4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lvl="5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lvl="6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lvl="7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lvl="8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1" d="100"/>
          <a:sy n="51" d="100"/>
        </p:scale>
        <p:origin x="36" y="6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709C8F-10E1-4F92-95FA-BA8AF9118225}" type="datetimeFigureOut">
              <a:rPr lang="ru-RU" smtClean="0"/>
              <a:t>20.05.2025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A9FDCD-5DB5-46F1-9815-BB78CA2305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0617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94135D8-4288-F73B-A8A7-4AC2BCFA84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CD5204B3-95CA-4308-2818-D0CB2718BB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2EE41F1-FB4D-05E6-A7F5-6E5EDD9036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B2F8D-CE32-4C7F-A0C4-F92FCAEDF8C8}" type="datetimeFigureOut">
              <a:rPr lang="ru-RU" smtClean="0"/>
              <a:t>20.05.2025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672BD50-FEFB-186C-03C8-7795A832D2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A631FCB-74D6-3223-DD9B-CEAE7D780B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8581B-B6FF-49E7-92D7-2B89960FD0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1264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D60F8A5-DF01-3271-6103-5AA31CC69E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40C80C62-A7E5-085A-FCCA-4C58828B6C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4DF54A5-E7C5-DA7A-6330-6DB685F386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B2F8D-CE32-4C7F-A0C4-F92FCAEDF8C8}" type="datetimeFigureOut">
              <a:rPr lang="ru-RU" smtClean="0"/>
              <a:t>20.05.2025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8FA3D5E-FB2F-85BA-EB84-0F17915207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6C26FD4-0582-9FB2-6371-CE10D76696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8581B-B6FF-49E7-92D7-2B89960FD0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53006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76E821D0-4D02-745A-CD4B-5E52A5E153C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ABF9C74C-FF34-F360-142F-B4B7B58D1E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050BAA5-C278-1445-E329-647200910A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B2F8D-CE32-4C7F-A0C4-F92FCAEDF8C8}" type="datetimeFigureOut">
              <a:rPr lang="ru-RU" smtClean="0"/>
              <a:t>20.05.2025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0874A36-9279-835E-9480-B9414C73EB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A45C99D-6EBE-30C0-6C2F-B3758AAFC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8581B-B6FF-49E7-92D7-2B89960FD0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01371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1265618-BDA5-02C4-C564-CAD6C25D4E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511F8B9-DF94-BB00-F6D5-CE4AF9509A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25DD95E-102E-6AA6-8DDC-1273C46E60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B2F8D-CE32-4C7F-A0C4-F92FCAEDF8C8}" type="datetimeFigureOut">
              <a:rPr lang="ru-RU" smtClean="0"/>
              <a:t>20.05.2025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070A699-9EA4-284B-D774-BB6686DB2E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0A20CC4-B483-DD89-CC2D-6210963A2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8581B-B6FF-49E7-92D7-2B89960FD0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4854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38D4660-ACD6-92C4-D212-4894D81F20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D3B749EC-6B57-BFA6-0FB0-69A116A437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DFB5141-D2B4-CF77-3714-A0629E085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B2F8D-CE32-4C7F-A0C4-F92FCAEDF8C8}" type="datetimeFigureOut">
              <a:rPr lang="ru-RU" smtClean="0"/>
              <a:t>20.05.2025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C65EC532-B972-DAD3-0AC3-33D9EA9611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BB6C1B2-363F-B8A4-287F-50EA8316AE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8581B-B6FF-49E7-92D7-2B89960FD0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1097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A3F556E-BA38-6E18-0FB2-CDBEB16940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694D3D2-E841-2293-FA2E-53EE283E73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37EBF4F5-E000-A2C7-1001-62E338586E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559DCD3C-BCAF-E3DD-9631-725A409BD7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B2F8D-CE32-4C7F-A0C4-F92FCAEDF8C8}" type="datetimeFigureOut">
              <a:rPr lang="ru-RU" smtClean="0"/>
              <a:t>20.05.2025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26EF0393-AEBD-07D0-8447-201B2A050D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176705C6-97BF-E7C9-97D8-02C46F02A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8581B-B6FF-49E7-92D7-2B89960FD0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27501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FFD41FC-A82D-4743-D7CF-9A4CEB1674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8E9FFFC4-4930-176E-8D22-1AC368B6ED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BB1E3401-A629-D6C9-A187-531D4DCC3F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96787916-6BF7-DEFA-DEC8-864B604505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CA2929B2-3AF0-39FF-6B09-34866625842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2E94BB17-43ED-9F44-7A4C-C31AA81DBA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B2F8D-CE32-4C7F-A0C4-F92FCAEDF8C8}" type="datetimeFigureOut">
              <a:rPr lang="ru-RU" smtClean="0"/>
              <a:t>20.05.2025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A5865645-3871-8F54-76BD-EE95799E98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12E4D443-AC04-BCD9-0378-DDB5E0650C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8581B-B6FF-49E7-92D7-2B89960FD0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10133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3568537-84A3-F1AA-C69C-091A18C8AD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306AAF76-E706-7497-44FE-D2661ABB57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B2F8D-CE32-4C7F-A0C4-F92FCAEDF8C8}" type="datetimeFigureOut">
              <a:rPr lang="ru-RU" smtClean="0"/>
              <a:t>20.05.2025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8F0AA222-BBF8-E557-A0F2-3219FD8BDC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C75B2687-9DC6-CDBE-7A7E-F5FA87A326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8581B-B6FF-49E7-92D7-2B89960FD0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43523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5600D7F1-9766-22EC-7A7C-624778645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B2F8D-CE32-4C7F-A0C4-F92FCAEDF8C8}" type="datetimeFigureOut">
              <a:rPr lang="ru-RU" smtClean="0"/>
              <a:t>20.05.2025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96C649B1-641B-5963-B929-A781B1C055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0D031310-8EE4-F20E-079F-CAD774DE1E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8581B-B6FF-49E7-92D7-2B89960FD0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5786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9BA804D-B9C1-9F6D-8F71-8A4F5476FB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0E91059-5B28-7A4E-6F78-1BBA9E9051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9F9552F6-CAF8-E4E0-8850-F2B965929D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969496AF-5E4F-9791-C3F3-19CF23F67B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B2F8D-CE32-4C7F-A0C4-F92FCAEDF8C8}" type="datetimeFigureOut">
              <a:rPr lang="ru-RU" smtClean="0"/>
              <a:t>20.05.2025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07468858-5E29-4FA2-EE81-A65E1F42FB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23EFB9BA-AC41-9F68-8A75-0722AD4A5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8581B-B6FF-49E7-92D7-2B89960FD0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59200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B10452D-A723-FEDC-C0E4-C0E7DD229B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D027C123-DD4A-BB10-3D5B-39D2E0D851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B2B3EF48-73B1-DC1F-7271-D07A064645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8AD7E597-601C-16DD-B9F4-3319AD6B9F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B2F8D-CE32-4C7F-A0C4-F92FCAEDF8C8}" type="datetimeFigureOut">
              <a:rPr lang="ru-RU" smtClean="0"/>
              <a:t>20.05.2025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ABE37204-F284-D5BB-BBF8-9FD7981381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481818F3-F5CF-2934-0B67-8392242A16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8581B-B6FF-49E7-92D7-2B89960FD0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4075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2042DBE-E456-79DA-13D2-FD89672194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7AD5C040-E42B-385B-BB3D-1DAE79E6DB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53EDF28-4417-9945-1B31-7CE0C09B41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4B2F8D-CE32-4C7F-A0C4-F92FCAEDF8C8}" type="datetimeFigureOut">
              <a:rPr lang="ru-RU" smtClean="0"/>
              <a:t>20.05.2025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0FFF3E7-BDB7-72FD-3A16-8021744900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84ECAB9-D6B6-6AE6-13EA-AC07B74902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58581B-B6FF-49E7-92D7-2B89960FD0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7616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029450" y="1"/>
            <a:ext cx="5467350" cy="1276349"/>
          </a:xfrm>
        </p:spPr>
        <p:txBody>
          <a:bodyPr>
            <a:normAutofit/>
          </a:bodyPr>
          <a:lstStyle/>
          <a:p>
            <a:r>
              <a:rPr lang="ru-RU" sz="4000" b="1" u="sng" dirty="0">
                <a:latin typeface="Arial Narrow" panose="020B0606020202030204" pitchFamily="34" charset="0"/>
                <a:ea typeface="Times New Roman" panose="02020603050405020304" pitchFamily="18" charset="0"/>
              </a:rPr>
              <a:t>Детский сад </a:t>
            </a:r>
            <a:r>
              <a:rPr lang="ru-RU" sz="4000" b="1" u="sng" dirty="0">
                <a:solidFill>
                  <a:srgbClr val="FF0000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№ 57</a:t>
            </a:r>
            <a:r>
              <a:rPr lang="ru-RU" sz="4000" b="1" u="sng" dirty="0">
                <a:solidFill>
                  <a:srgbClr val="FF0000"/>
                </a:solidFill>
                <a:latin typeface="Arial Narrow" panose="020B0606020202030204" pitchFamily="34" charset="0"/>
              </a:rPr>
              <a:t/>
            </a:r>
            <a:br>
              <a:rPr lang="ru-RU" sz="4000" b="1" u="sng" dirty="0">
                <a:solidFill>
                  <a:srgbClr val="FF0000"/>
                </a:solidFill>
                <a:latin typeface="Arial Narrow" panose="020B0606020202030204" pitchFamily="34" charset="0"/>
              </a:rPr>
            </a:b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4801034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8CAFDCF-8EA6-53C7-0723-F1DE29CC4D83}"/>
              </a:ext>
            </a:extLst>
          </p:cNvPr>
          <p:cNvSpPr txBox="1"/>
          <p:nvPr/>
        </p:nvSpPr>
        <p:spPr>
          <a:xfrm>
            <a:off x="1169276" y="2618234"/>
            <a:ext cx="985344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9600" b="1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Calibri" panose="020F0502020204030204" pitchFamily="34" charset="0"/>
              </a:rPr>
              <a:t>ПЕРВЫЙ МОДУЛЬ</a:t>
            </a:r>
            <a:endParaRPr lang="ru-RU" sz="9600" b="1" dirty="0">
              <a:latin typeface="Aptos Narrow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30166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6A9647F-BD67-3715-2C17-EBA749C9D546}"/>
              </a:ext>
            </a:extLst>
          </p:cNvPr>
          <p:cNvSpPr txBox="1"/>
          <p:nvPr/>
        </p:nvSpPr>
        <p:spPr>
          <a:xfrm>
            <a:off x="-727588" y="140777"/>
            <a:ext cx="527127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u="sng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02.09.2024 - 08.09.2024</a:t>
            </a:r>
            <a:endParaRPr lang="ru-RU" sz="3200" b="1" u="sng" dirty="0">
              <a:latin typeface="Arial Narrow" panose="020B0606020202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39697E4-5647-3AF1-1B9E-21E06C70B6EB}"/>
              </a:ext>
            </a:extLst>
          </p:cNvPr>
          <p:cNvSpPr txBox="1"/>
          <p:nvPr/>
        </p:nvSpPr>
        <p:spPr>
          <a:xfrm>
            <a:off x="4172607" y="79221"/>
            <a:ext cx="801939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День Знаний; «Здравствуй, детский сад!»</a:t>
            </a:r>
            <a:endParaRPr lang="ru-RU" sz="3600" b="1" dirty="0">
              <a:latin typeface="Arial Narrow" panose="020B0606020202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BD5651C-BB56-9A0F-9304-C7591FA8CE99}"/>
              </a:ext>
            </a:extLst>
          </p:cNvPr>
          <p:cNvSpPr txBox="1"/>
          <p:nvPr/>
        </p:nvSpPr>
        <p:spPr>
          <a:xfrm>
            <a:off x="199696" y="6086281"/>
            <a:ext cx="1106739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Добро пожаловать в детский сад.</a:t>
            </a:r>
            <a:endParaRPr lang="ru-RU" sz="2400" b="1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35" y="1443766"/>
            <a:ext cx="5362656" cy="39243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4533" y="871055"/>
            <a:ext cx="3767247" cy="5069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8779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043AC6F-28A2-C70E-2C1D-7F0B5D0DF347}"/>
              </a:ext>
            </a:extLst>
          </p:cNvPr>
          <p:cNvSpPr txBox="1"/>
          <p:nvPr/>
        </p:nvSpPr>
        <p:spPr>
          <a:xfrm>
            <a:off x="-987972" y="146409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b="1" u="sng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09.09.2024 - 15.09.2024</a:t>
            </a:r>
            <a:endParaRPr lang="ru-RU" sz="3200" b="1" u="sng" dirty="0">
              <a:latin typeface="Arial Narrow" panose="020B0606020202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D92FBF7-AE52-22A7-6285-2D6809786700}"/>
              </a:ext>
            </a:extLst>
          </p:cNvPr>
          <p:cNvSpPr txBox="1"/>
          <p:nvPr/>
        </p:nvSpPr>
        <p:spPr>
          <a:xfrm>
            <a:off x="7083974" y="146409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Мир без опасностей</a:t>
            </a:r>
            <a:endParaRPr lang="ru-RU" sz="3600" b="1" dirty="0">
              <a:latin typeface="Arial Narrow" panose="020B0606020202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13B72A5-7022-5539-2B53-9175E2B7D9C1}"/>
              </a:ext>
            </a:extLst>
          </p:cNvPr>
          <p:cNvSpPr txBox="1"/>
          <p:nvPr/>
        </p:nvSpPr>
        <p:spPr>
          <a:xfrm>
            <a:off x="147145" y="6065260"/>
            <a:ext cx="1106739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Безопасность детей на дороге.</a:t>
            </a:r>
            <a:endParaRPr lang="ru-RU" sz="2400" b="1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169" y="1737783"/>
            <a:ext cx="4438859" cy="388142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9057" y="1737783"/>
            <a:ext cx="5461000" cy="3992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3508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7EF81E0-D70A-3A9E-0BB6-9DBDB989374E}"/>
              </a:ext>
            </a:extLst>
          </p:cNvPr>
          <p:cNvSpPr txBox="1"/>
          <p:nvPr/>
        </p:nvSpPr>
        <p:spPr>
          <a:xfrm>
            <a:off x="147146" y="146408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u="sng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16.09.2024 - 22.09.2024</a:t>
            </a:r>
            <a:endParaRPr lang="ru-RU" sz="3200" b="1" u="sng" dirty="0">
              <a:latin typeface="Arial Narrow" panose="020B0606020202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097F52B-CDA8-8B20-6B68-DC47DBA9AC54}"/>
              </a:ext>
            </a:extLst>
          </p:cNvPr>
          <p:cNvSpPr txBox="1"/>
          <p:nvPr/>
        </p:nvSpPr>
        <p:spPr>
          <a:xfrm>
            <a:off x="7784437" y="38253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Спортивная карусель</a:t>
            </a:r>
            <a:endParaRPr lang="ru-RU" sz="3600" b="1" dirty="0">
              <a:latin typeface="Arial Narrow" panose="020B0606020202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64ED5E3-0540-BCDB-0F65-82984E9DE066}"/>
              </a:ext>
            </a:extLst>
          </p:cNvPr>
          <p:cNvSpPr txBox="1"/>
          <p:nvPr/>
        </p:nvSpPr>
        <p:spPr>
          <a:xfrm>
            <a:off x="199696" y="6086281"/>
            <a:ext cx="110673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Спортивно и весело.</a:t>
            </a:r>
            <a:endParaRPr lang="ru-RU" b="1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6920" y="1344949"/>
            <a:ext cx="5461000" cy="4034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2880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C3A4F4A-E919-0BF4-D37C-90176CF4D4BE}"/>
              </a:ext>
            </a:extLst>
          </p:cNvPr>
          <p:cNvSpPr txBox="1"/>
          <p:nvPr/>
        </p:nvSpPr>
        <p:spPr>
          <a:xfrm>
            <a:off x="199696" y="185608"/>
            <a:ext cx="11813628" cy="672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sz="3200" b="1" u="sng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23.09.2024 - 29.09.2024</a:t>
            </a:r>
            <a:r>
              <a:rPr lang="ru-RU" sz="3200" b="1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                             </a:t>
            </a:r>
            <a:r>
              <a:rPr lang="en-US" sz="3600" b="1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Увлекательная</a:t>
            </a:r>
            <a:r>
              <a:rPr lang="ru-RU" sz="3600" b="1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 математика</a:t>
            </a:r>
            <a:endParaRPr lang="ru-RU" sz="3600" b="1" dirty="0">
              <a:effectLst/>
              <a:latin typeface="Arial Narrow" panose="020B0606020202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F7D214B-7D50-26B5-52AF-85CF349FE3BC}"/>
              </a:ext>
            </a:extLst>
          </p:cNvPr>
          <p:cNvSpPr txBox="1"/>
          <p:nvPr/>
        </p:nvSpPr>
        <p:spPr>
          <a:xfrm>
            <a:off x="199696" y="6086281"/>
            <a:ext cx="1106739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Счет с помощью геометрических фигур.</a:t>
            </a:r>
            <a:endParaRPr lang="ru-RU" sz="2400" b="1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8450" y="1283344"/>
            <a:ext cx="3314700" cy="44196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6850" y="1283344"/>
            <a:ext cx="3300413" cy="440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895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5F719523-3E18-7B7F-DC7D-8C2AEBB710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2C8CA2E-7F05-3E6F-F8A6-485BE653B32A}"/>
              </a:ext>
            </a:extLst>
          </p:cNvPr>
          <p:cNvSpPr txBox="1"/>
          <p:nvPr/>
        </p:nvSpPr>
        <p:spPr>
          <a:xfrm>
            <a:off x="8209937" y="135093"/>
            <a:ext cx="4678458" cy="672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sz="3600" b="1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Ступеньки к</a:t>
            </a:r>
            <a:r>
              <a:rPr lang="ru-RU" sz="3600" b="1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 школе</a:t>
            </a:r>
            <a:endParaRPr lang="ru-RU" sz="3600" b="1" dirty="0">
              <a:effectLst/>
              <a:latin typeface="Arial Narrow" panose="020B0606020202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59251F1-3DB4-4D45-3CDE-9ED6B9771FC9}"/>
              </a:ext>
            </a:extLst>
          </p:cNvPr>
          <p:cNvSpPr txBox="1"/>
          <p:nvPr/>
        </p:nvSpPr>
        <p:spPr>
          <a:xfrm>
            <a:off x="178677" y="204619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u="sng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30.09.2024 - 06.10.2024</a:t>
            </a:r>
            <a:endParaRPr lang="ru-RU" sz="3200" b="1" u="sng" dirty="0">
              <a:latin typeface="Arial Narrow" panose="020B0606020202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41F890C-E160-6487-E89E-8AE1C14A9417}"/>
              </a:ext>
            </a:extLst>
          </p:cNvPr>
          <p:cNvSpPr txBox="1"/>
          <p:nvPr/>
        </p:nvSpPr>
        <p:spPr>
          <a:xfrm>
            <a:off x="178677" y="6086281"/>
            <a:ext cx="1106739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Готовимся к школе.</a:t>
            </a:r>
            <a:endParaRPr lang="ru-RU" sz="2400" b="1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478" y="1562100"/>
            <a:ext cx="6096000" cy="3429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9937" y="1113738"/>
            <a:ext cx="2614613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3179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332F30C-E001-0C08-A174-53B7CF489E63}"/>
              </a:ext>
            </a:extLst>
          </p:cNvPr>
          <p:cNvSpPr txBox="1"/>
          <p:nvPr/>
        </p:nvSpPr>
        <p:spPr>
          <a:xfrm>
            <a:off x="4759830" y="0"/>
            <a:ext cx="8218751" cy="12334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445">
              <a:lnSpc>
                <a:spcPct val="107000"/>
              </a:lnSpc>
              <a:spcAft>
                <a:spcPts val="1000"/>
              </a:spcAft>
              <a:buNone/>
            </a:pPr>
            <a:r>
              <a:rPr lang="ru-RU" sz="3200" b="1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Каникулярная</a:t>
            </a:r>
            <a:r>
              <a:rPr lang="ru-RU" sz="3200" b="1" dirty="0"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  <a:r>
              <a:rPr lang="ru-RU" sz="3200" b="1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неделя: находки вашего ДО</a:t>
            </a:r>
            <a:r>
              <a:rPr lang="ru-RU" sz="3200" b="1" dirty="0"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</a:p>
          <a:p>
            <a:pPr marL="4445" algn="ctr">
              <a:lnSpc>
                <a:spcPct val="107000"/>
              </a:lnSpc>
              <a:spcAft>
                <a:spcPts val="1000"/>
              </a:spcAft>
              <a:buNone/>
            </a:pPr>
            <a:r>
              <a:rPr lang="ru-RU" sz="3200" b="1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(Творческая</a:t>
            </a:r>
            <a:r>
              <a:rPr lang="ru-RU" sz="3200" b="1" dirty="0">
                <a:latin typeface="Arial Narrow" panose="020B0606020202030204" pitchFamily="34" charset="0"/>
                <a:ea typeface="Times New Roman" panose="02020603050405020304" pitchFamily="18" charset="0"/>
              </a:rPr>
              <a:t>  </a:t>
            </a:r>
            <a:r>
              <a:rPr lang="en-US" sz="3200" b="1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Лабо</a:t>
            </a:r>
            <a:r>
              <a:rPr lang="ru-RU" sz="3200" b="1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р</a:t>
            </a:r>
            <a:r>
              <a:rPr lang="en-US" sz="3200" b="1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ато</a:t>
            </a:r>
            <a:r>
              <a:rPr lang="ru-RU" sz="3200" b="1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р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ия</a:t>
            </a:r>
            <a:r>
              <a:rPr lang="ru-RU" sz="3200" b="1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)</a:t>
            </a:r>
            <a:endParaRPr lang="ru-RU" sz="3200" b="1" dirty="0">
              <a:latin typeface="Arial Narrow" panose="020B0606020202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5309D28-D7B0-B9BF-6466-9EB8FBD71149}"/>
              </a:ext>
            </a:extLst>
          </p:cNvPr>
          <p:cNvSpPr txBox="1"/>
          <p:nvPr/>
        </p:nvSpPr>
        <p:spPr>
          <a:xfrm>
            <a:off x="139262" y="146410"/>
            <a:ext cx="62484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u="sng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07.10.2024 -13.10.2024</a:t>
            </a:r>
            <a:endParaRPr lang="ru-RU" sz="3200" b="1" u="sng" dirty="0">
              <a:latin typeface="Arial Narrow" panose="020B0606020202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9A5B107-1F0A-2B0C-F3CE-40E066BF656D}"/>
              </a:ext>
            </a:extLst>
          </p:cNvPr>
          <p:cNvSpPr txBox="1"/>
          <p:nvPr/>
        </p:nvSpPr>
        <p:spPr>
          <a:xfrm>
            <a:off x="199696" y="6086281"/>
            <a:ext cx="1106739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Хлеб всему голова.</a:t>
            </a:r>
            <a:endParaRPr lang="ru-RU" sz="2800" b="1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02C6BC1D-6455-4EE8-A708-3DE2A454461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590766" y="1903609"/>
            <a:ext cx="4190268" cy="31427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0D5D9E7C-C8E3-46E7-A24E-8247883851E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51"/>
          <a:stretch/>
        </p:blipFill>
        <p:spPr>
          <a:xfrm rot="5400000">
            <a:off x="6895368" y="1598250"/>
            <a:ext cx="4401445" cy="37534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79516050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</TotalTime>
  <Words>86</Words>
  <Application>Microsoft Office PowerPoint</Application>
  <PresentationFormat>Широкоэкранный</PresentationFormat>
  <Paragraphs>20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5" baseType="lpstr">
      <vt:lpstr>Aptos Narrow</vt:lpstr>
      <vt:lpstr>Arial</vt:lpstr>
      <vt:lpstr>Arial Narrow</vt:lpstr>
      <vt:lpstr>Calibri</vt:lpstr>
      <vt:lpstr>Calibri Light</vt:lpstr>
      <vt:lpstr>Times New Roman</vt:lpstr>
      <vt:lpstr>Тема Office</vt:lpstr>
      <vt:lpstr>Детский сад № 57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Детский сад № 57 </dc:title>
  <cp:lastModifiedBy>ДС57</cp:lastModifiedBy>
  <cp:revision>8</cp:revision>
  <dcterms:modified xsi:type="dcterms:W3CDTF">2025-05-20T13:35:40Z</dcterms:modified>
</cp:coreProperties>
</file>