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Детский сад </a:t>
            </a:r>
            <a:r>
              <a:rPr lang="ru-RU" sz="4400" b="1" u="sng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№ </a:t>
            </a:r>
            <a:r>
              <a:rPr lang="ru-RU" sz="4400" b="1" u="sng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57</a:t>
            </a:r>
            <a:endParaRPr lang="ru-RU" sz="44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ПЯТЫЙ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25.02.2025-02.03.2025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 школе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0" y="6040408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Формирование базовых знаний , умений и навыков чтения и письма.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2" y="1196752"/>
            <a:ext cx="2308757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956795"/>
            <a:ext cx="2495876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441932"/>
            <a:ext cx="5205659" cy="292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03.03.2025-09.03.202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479376" y="606050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«Волшебные коты»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043525"/>
            <a:ext cx="7272808" cy="476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11.03.2025-16.03.2025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8249265" y="38253"/>
            <a:ext cx="3873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52092" y="6062314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«Тайна электричества в воздушном шарике»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49" y="1289168"/>
            <a:ext cx="3240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319503"/>
            <a:ext cx="3304666" cy="440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8" y="1289168"/>
            <a:ext cx="2474903" cy="4399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17.03.2025-23.03.2025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622931" y="38253"/>
            <a:ext cx="4500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«В спортивном теле-здоровый дух»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78" y="938148"/>
            <a:ext cx="2778055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0" y="1013604"/>
            <a:ext cx="2704625" cy="480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013604"/>
            <a:ext cx="2737571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30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24.03.2025-30.03.2025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Инсценировки по русским народным сказкам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772816"/>
            <a:ext cx="4340451" cy="3257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31" y="1204576"/>
            <a:ext cx="3059818" cy="4077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32856"/>
            <a:ext cx="3123952" cy="234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6792395" y="135093"/>
            <a:ext cx="6096000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31.03.2025-06.04.2025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3329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«Поможем Буратино»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233377"/>
            <a:ext cx="3514348" cy="4426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33377"/>
            <a:ext cx="3421880" cy="444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(игры и творчество ко Дню Космонавтики)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07.04.2025-13.04.2025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«Космический мир»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981316"/>
            <a:ext cx="5011006" cy="5011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9" y="960738"/>
            <a:ext cx="3012733" cy="535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81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ДС57</cp:lastModifiedBy>
  <cp:revision>13</cp:revision>
  <dcterms:modified xsi:type="dcterms:W3CDTF">2025-05-15T14:35:47Z</dcterms:modified>
</cp:coreProperties>
</file>