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ЧЕТВЕРТЫЙ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08.01.2025-12.01.2025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Состав числа, найди пару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26" y="1142984"/>
            <a:ext cx="2671775" cy="3336396"/>
          </a:xfrm>
          <a:prstGeom prst="rect">
            <a:avLst/>
          </a:prstGeom>
        </p:spPr>
      </p:pic>
      <p:pic>
        <p:nvPicPr>
          <p:cNvPr id="8" name="Рисунок 7" descr="-5271608748936382490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88" y="1071546"/>
            <a:ext cx="3286130" cy="4381507"/>
          </a:xfrm>
          <a:prstGeom prst="rect">
            <a:avLst/>
          </a:prstGeom>
        </p:spPr>
      </p:pic>
      <p:pic>
        <p:nvPicPr>
          <p:cNvPr id="9" name="Рисунок 8" descr="-5271608748936382493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74" y="785794"/>
            <a:ext cx="3786196" cy="50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13.01.2025-19.01.2025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Папа, мама, я – спортивная семья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с 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928670"/>
            <a:ext cx="3643320" cy="4857760"/>
          </a:xfrm>
          <a:prstGeom prst="rect">
            <a:avLst/>
          </a:prstGeom>
        </p:spPr>
      </p:pic>
      <p:pic>
        <p:nvPicPr>
          <p:cNvPr id="8" name="Рисунок 7" descr="с ро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78" y="1142984"/>
            <a:ext cx="5500694" cy="41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20.01.2025-26.01.2025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238084" y="6072206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Гостинная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мечты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инновации.jpg"/>
          <p:cNvPicPr>
            <a:picLocks noChangeAspect="1"/>
          </p:cNvPicPr>
          <p:nvPr/>
        </p:nvPicPr>
        <p:blipFill>
          <a:blip r:embed="rId2"/>
          <a:srcRect l="2604" t="10416" r="20659" b="34375"/>
          <a:stretch>
            <a:fillRect/>
          </a:stretch>
        </p:blipFill>
        <p:spPr>
          <a:xfrm>
            <a:off x="3309918" y="714356"/>
            <a:ext cx="3286148" cy="51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27.01.2025-02.02.2025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Богатыри земли русской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-моя р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928670"/>
            <a:ext cx="3714758" cy="4953011"/>
          </a:xfrm>
          <a:prstGeom prst="rect">
            <a:avLst/>
          </a:prstGeom>
        </p:spPr>
      </p:pic>
      <p:pic>
        <p:nvPicPr>
          <p:cNvPr id="6" name="Рисунок 5" descr="моя ро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4" y="857232"/>
            <a:ext cx="4429124" cy="3321843"/>
          </a:xfrm>
          <a:prstGeom prst="rect">
            <a:avLst/>
          </a:prstGeom>
        </p:spPr>
      </p:pic>
      <p:pic>
        <p:nvPicPr>
          <p:cNvPr id="7" name="Рисунок 6" descr="моя рос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12" y="2857496"/>
            <a:ext cx="3809995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03.02.2025-09.02.2025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Экспериментируем из бросового материала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экспериме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18" y="785794"/>
            <a:ext cx="492922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E30896-7721-06DA-5FC5-91FF211B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C183DF-CE7A-4F0F-2901-D893D3E685FA}"/>
              </a:ext>
            </a:extLst>
          </p:cNvPr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B4A28-BC3E-4693-126E-9E6521F4370D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10.02.2025-16.02.2025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06836-76D8-4F18-1953-E784F3AB78A4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Машины экстренных служб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ре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98" y="717570"/>
            <a:ext cx="4143404" cy="54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9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(чтение стихотворений ко Дню Защитника Отечества)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17.02.2025-24.02.2025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Тематический досуг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-5305342732044203078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6" y="928670"/>
            <a:ext cx="6500826" cy="4875620"/>
          </a:xfrm>
          <a:prstGeom prst="rect">
            <a:avLst/>
          </a:prstGeom>
        </p:spPr>
      </p:pic>
      <p:pic>
        <p:nvPicPr>
          <p:cNvPr id="8" name="Рисунок 7" descr="-5305342732044203079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8" y="1785926"/>
            <a:ext cx="5214942" cy="39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70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2025-05-19T11:56:03Z</dcterms:modified>
</cp:coreProperties>
</file>