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7141527" y="137160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>
                <a:latin typeface="Arial Narrow" panose="020B0606020202030204" pitchFamily="34" charset="0"/>
                <a:ea typeface="Times New Roman" panose="02020603050405020304" pitchFamily="18" charset="0"/>
              </a:rPr>
              <a:t>Детский сад </a:t>
            </a:r>
            <a:r>
              <a:rPr lang="ru-RU" sz="3200" b="1" u="sng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№ 57</a:t>
            </a:r>
            <a:endParaRPr lang="ru-RU" sz="3200" b="1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0" y="261823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  <a:ea typeface="Calibri" panose="020F0502020204030204" pitchFamily="34" charset="0"/>
              </a:rPr>
              <a:t>ЧЕТВЕРТЫЙ  </a:t>
            </a:r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08.01.2025-12.01.2025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5733393" y="109998"/>
            <a:ext cx="671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Увлекательная математика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Считаем счетными палочками.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024667"/>
            <a:ext cx="3571875" cy="476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023304"/>
            <a:ext cx="35623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13.01.2025-19.01.2025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5913935" y="1156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Знакомство с военными профессиями от дедушки воспитанника </a:t>
            </a:r>
            <a:r>
              <a:rPr lang="ru-RU" sz="2400" b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Варичева</a:t>
            </a:r>
            <a:r>
              <a:rPr lang="ru-RU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Василия.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36" y="910864"/>
            <a:ext cx="4130091" cy="459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20.01.2025-26.01.2025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4355691" y="38253"/>
            <a:ext cx="7767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Инновационные технологии и практики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Рисование оттиском пупырчатой пленки.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23" y="1644657"/>
            <a:ext cx="4320537" cy="3240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9080" y="1695138"/>
            <a:ext cx="4185920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27.01.2025-02.02.2025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Моя Россия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Мой родной край!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45" y="742416"/>
            <a:ext cx="4569929" cy="53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8209937" y="135093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Экспериментариум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03.02.2025-09.02.2025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«Тонет-не тонет»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6182" y="351734"/>
            <a:ext cx="4713838" cy="617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7E30896-7721-06DA-5FC5-91FF211B5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AC183DF-CE7A-4F0F-2901-D893D3E685FA}"/>
              </a:ext>
            </a:extLst>
          </p:cNvPr>
          <p:cNvSpPr txBox="1"/>
          <p:nvPr/>
        </p:nvSpPr>
        <p:spPr>
          <a:xfrm>
            <a:off x="7600337" y="160952"/>
            <a:ext cx="467845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фантазии и слов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FB4A28-BC3E-4693-126E-9E6521F4370D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10.02.2025-16.02.2025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7A06836-76D8-4F18-1953-E784F3AB78A4}"/>
              </a:ext>
            </a:extLst>
          </p:cNvPr>
          <p:cNvSpPr txBox="1"/>
          <p:nvPr/>
        </p:nvSpPr>
        <p:spPr>
          <a:xfrm>
            <a:off x="178677" y="6086281"/>
            <a:ext cx="11067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Фантастический клоун.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0212" y="0"/>
            <a:ext cx="511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487268" y="0"/>
            <a:ext cx="8218751" cy="1010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17.02.2025-24.02.2025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Художественно-эстетическое развитие (лепка) «Десантник».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62" y="731185"/>
            <a:ext cx="5157651" cy="51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73</Words>
  <Application>Microsoft Office PowerPoint</Application>
  <PresentationFormat>Широкоэкранный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Aptos Narrow</vt:lpstr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ДС57</cp:lastModifiedBy>
  <cp:revision>6</cp:revision>
  <dcterms:modified xsi:type="dcterms:W3CDTF">2025-05-20T13:43:12Z</dcterms:modified>
</cp:coreProperties>
</file>