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 lvl="0">
      <a:defRPr lang="ru-RU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744" y="-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709C8F-10E1-4F92-95FA-BA8AF9118225}" type="datetimeFigureOut">
              <a:rPr lang="ru-RU" smtClean="0"/>
              <a:pPr/>
              <a:t>19.05.2025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A9FDCD-5DB5-46F1-9815-BB78CA2305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061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94135D8-4288-F73B-A8A7-4AC2BCFA84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D5204B3-95CA-4308-2818-D0CB2718BB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2EE41F1-FB4D-05E6-A7F5-6E5EDD903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pPr/>
              <a:t>19.05.2025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672BD50-FEFB-186C-03C8-7795A832D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A631FCB-74D6-3223-DD9B-CEAE7D780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1264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60F8A5-DF01-3271-6103-5AA31CC69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0C80C62-A7E5-085A-FCCA-4C58828B6C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4DF54A5-E7C5-DA7A-6330-6DB685F38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pPr/>
              <a:t>19.05.2025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8FA3D5E-FB2F-85BA-EB84-0F1791520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6C26FD4-0582-9FB2-6371-CE10D7669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5300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76E821D0-4D02-745A-CD4B-5E52A5E153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BF9C74C-FF34-F360-142F-B4B7B58D1E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050BAA5-C278-1445-E329-647200910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pPr/>
              <a:t>19.05.2025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0874A36-9279-835E-9480-B9414C73E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A45C99D-6EBE-30C0-6C2F-B3758AAFC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0137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1265618-BDA5-02C4-C564-CAD6C25D4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511F8B9-DF94-BB00-F6D5-CE4AF9509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25DD95E-102E-6AA6-8DDC-1273C46E6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pPr/>
              <a:t>19.05.2025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070A699-9EA4-284B-D774-BB6686DB2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0A20CC4-B483-DD89-CC2D-6210963A2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4854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8D4660-ACD6-92C4-D212-4894D81F2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3B749EC-6B57-BFA6-0FB0-69A116A43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DFB5141-D2B4-CF77-3714-A0629E085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pPr/>
              <a:t>19.05.2025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65EC532-B972-DAD3-0AC3-33D9EA961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BB6C1B2-363F-B8A4-287F-50EA8316A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1097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A3F556E-BA38-6E18-0FB2-CDBEB1694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694D3D2-E841-2293-FA2E-53EE283E73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7EBF4F5-E000-A2C7-1001-62E338586E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59DCD3C-BCAF-E3DD-9631-725A409BD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pPr/>
              <a:t>19.05.2025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6EF0393-AEBD-07D0-8447-201B2A050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76705C6-97BF-E7C9-97D8-02C46F02A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2750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FFD41FC-A82D-4743-D7CF-9A4CEB167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E9FFFC4-4930-176E-8D22-1AC368B6E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B1E3401-A629-D6C9-A187-531D4DCC3F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6787916-6BF7-DEFA-DEC8-864B604505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CA2929B2-3AF0-39FF-6B09-3486662584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2E94BB17-43ED-9F44-7A4C-C31AA81DB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pPr/>
              <a:t>19.05.2025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A5865645-3871-8F54-76BD-EE95799E9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12E4D443-AC04-BCD9-0378-DDB5E0650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1013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3568537-84A3-F1AA-C69C-091A18C8A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06AAF76-E706-7497-44FE-D2661ABB5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pPr/>
              <a:t>19.05.2025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F0AA222-BBF8-E557-A0F2-3219FD8BD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75B2687-9DC6-CDBE-7A7E-F5FA87A32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4352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600D7F1-9766-22EC-7A7C-624778645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pPr/>
              <a:t>19.05.2025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96C649B1-641B-5963-B929-A781B1C05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D031310-8EE4-F20E-079F-CAD774DE1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578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BA804D-B9C1-9F6D-8F71-8A4F5476F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0E91059-5B28-7A4E-6F78-1BBA9E905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F9552F6-CAF8-E4E0-8850-F2B965929D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69496AF-5E4F-9791-C3F3-19CF23F67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pPr/>
              <a:t>19.05.2025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7468858-5E29-4FA2-EE81-A65E1F42F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3EFB9BA-AC41-9F68-8A75-0722AD4A5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5920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10452D-A723-FEDC-C0E4-C0E7DD229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D027C123-DD4A-BB10-3D5B-39D2E0D851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2B3EF48-73B1-DC1F-7271-D07A064645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AD7E597-601C-16DD-B9F4-3319AD6B9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pPr/>
              <a:t>19.05.2025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BE37204-F284-D5BB-BBF8-9FD798138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81818F3-F5CF-2934-0B67-8392242A1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4075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042DBE-E456-79DA-13D2-FD8967219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AD5C040-E42B-385B-BB3D-1DAE79E6DB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53EDF28-4417-9945-1B31-7CE0C09B41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B2F8D-CE32-4C7F-A0C4-F92FCAEDF8C8}" type="datetimeFigureOut">
              <a:rPr lang="ru-RU" smtClean="0"/>
              <a:pPr/>
              <a:t>19.05.2025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0FFF3E7-BDB7-72FD-3A16-8021744900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84ECAB9-D6B6-6AE6-13EA-AC07B74902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7616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6A9647F-BD67-3715-2C17-EBA749C9D546}"/>
              </a:ext>
            </a:extLst>
          </p:cNvPr>
          <p:cNvSpPr txBox="1"/>
          <p:nvPr/>
        </p:nvSpPr>
        <p:spPr>
          <a:xfrm>
            <a:off x="7255827" y="0"/>
            <a:ext cx="52712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Детский сад </a:t>
            </a:r>
            <a:r>
              <a:rPr lang="ru-RU" sz="3200" b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№ </a:t>
            </a:r>
            <a:r>
              <a:rPr lang="ru-RU" sz="3200" b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59</a:t>
            </a:r>
            <a:endParaRPr lang="ru-RU" sz="32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0103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8CAFDCF-8EA6-53C7-0723-F1DE29CC4D83}"/>
              </a:ext>
            </a:extLst>
          </p:cNvPr>
          <p:cNvSpPr txBox="1"/>
          <p:nvPr/>
        </p:nvSpPr>
        <p:spPr>
          <a:xfrm>
            <a:off x="1169276" y="2618234"/>
            <a:ext cx="985344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000000"/>
                </a:solidFill>
                <a:latin typeface="Aptos Narrow" panose="020B0004020202020204" pitchFamily="34" charset="0"/>
                <a:ea typeface="Calibri" panose="020F0502020204030204" pitchFamily="34" charset="0"/>
              </a:rPr>
              <a:t>ТРЕТИЙ </a:t>
            </a:r>
            <a:r>
              <a:rPr lang="ru-RU" sz="9600" b="1" dirty="0" smtClean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Calibri" panose="020F0502020204030204" pitchFamily="34" charset="0"/>
              </a:rPr>
              <a:t> </a:t>
            </a:r>
            <a:r>
              <a:rPr lang="ru-RU" sz="9600" b="1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Calibri" panose="020F0502020204030204" pitchFamily="34" charset="0"/>
              </a:rPr>
              <a:t>МОДУЛЬ</a:t>
            </a:r>
            <a:endParaRPr lang="ru-RU" sz="9600" b="1" dirty="0"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3016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6A9647F-BD67-3715-2C17-EBA749C9D546}"/>
              </a:ext>
            </a:extLst>
          </p:cNvPr>
          <p:cNvSpPr txBox="1"/>
          <p:nvPr/>
        </p:nvSpPr>
        <p:spPr>
          <a:xfrm>
            <a:off x="-727588" y="140777"/>
            <a:ext cx="52712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25.11.2024-01.12.2024</a:t>
            </a:r>
            <a:endParaRPr lang="ru-RU" sz="3200" b="1" u="sng" dirty="0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39697E4-5647-3AF1-1B9E-21E06C70B6EB}"/>
              </a:ext>
            </a:extLst>
          </p:cNvPr>
          <p:cNvSpPr txBox="1"/>
          <p:nvPr/>
        </p:nvSpPr>
        <p:spPr>
          <a:xfrm>
            <a:off x="5931069" y="79221"/>
            <a:ext cx="80193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Книга – лучший друг!</a:t>
            </a:r>
            <a:endParaRPr lang="ru-RU" sz="3600" b="1" dirty="0">
              <a:latin typeface="Arial Narrow" panose="020B0606020202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BD5651C-BB56-9A0F-9304-C7591FA8CE99}"/>
              </a:ext>
            </a:extLst>
          </p:cNvPr>
          <p:cNvSpPr txBox="1"/>
          <p:nvPr/>
        </p:nvSpPr>
        <p:spPr>
          <a:xfrm>
            <a:off x="199696" y="6086281"/>
            <a:ext cx="110673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Сказки в рисунках</a:t>
            </a:r>
            <a:endParaRPr lang="ru-RU" b="1" dirty="0">
              <a:latin typeface="Arial Narrow" panose="020B0606020202030204" pitchFamily="34" charset="0"/>
            </a:endParaRPr>
          </a:p>
        </p:txBody>
      </p:sp>
      <p:pic>
        <p:nvPicPr>
          <p:cNvPr id="7" name="Рисунок 6" descr="книг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7174" y="714356"/>
            <a:ext cx="3905855" cy="511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9877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043AC6F-28A2-C70E-2C1D-7F0B5D0DF347}"/>
              </a:ext>
            </a:extLst>
          </p:cNvPr>
          <p:cNvSpPr txBox="1"/>
          <p:nvPr/>
        </p:nvSpPr>
        <p:spPr>
          <a:xfrm>
            <a:off x="-987972" y="146409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02.12.2024-08.12.2024</a:t>
            </a:r>
            <a:endParaRPr lang="ru-RU" sz="3200" b="1" u="sng" dirty="0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D92FBF7-AE52-22A7-6285-2D6809786700}"/>
              </a:ext>
            </a:extLst>
          </p:cNvPr>
          <p:cNvSpPr txBox="1"/>
          <p:nvPr/>
        </p:nvSpPr>
        <p:spPr>
          <a:xfrm>
            <a:off x="7083974" y="14640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Творческая лаборатория</a:t>
            </a:r>
            <a:endParaRPr lang="ru-RU" sz="3600" b="1" dirty="0">
              <a:latin typeface="Arial Narrow" panose="020B0606020202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13B72A5-7022-5539-2B53-9175E2B7D9C1}"/>
              </a:ext>
            </a:extLst>
          </p:cNvPr>
          <p:cNvSpPr txBox="1"/>
          <p:nvPr/>
        </p:nvSpPr>
        <p:spPr>
          <a:xfrm>
            <a:off x="147145" y="6065260"/>
            <a:ext cx="110673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Наши руки творят чудеса</a:t>
            </a:r>
            <a:endParaRPr lang="ru-RU" b="1" dirty="0">
              <a:latin typeface="Arial Narrow" panose="020B0606020202030204" pitchFamily="34" charset="0"/>
            </a:endParaRPr>
          </a:p>
        </p:txBody>
      </p:sp>
      <p:pic>
        <p:nvPicPr>
          <p:cNvPr id="7" name="Рисунок 6" descr="лабора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778" y="714356"/>
            <a:ext cx="4413954" cy="4951675"/>
          </a:xfrm>
          <a:prstGeom prst="rect">
            <a:avLst/>
          </a:prstGeom>
        </p:spPr>
      </p:pic>
      <p:pic>
        <p:nvPicPr>
          <p:cNvPr id="8" name="Рисунок 7" descr="лаборат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248" y="1214422"/>
            <a:ext cx="5429256" cy="407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2350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7EF81E0-D70A-3A9E-0BB6-9DBDB989374E}"/>
              </a:ext>
            </a:extLst>
          </p:cNvPr>
          <p:cNvSpPr txBox="1"/>
          <p:nvPr/>
        </p:nvSpPr>
        <p:spPr>
          <a:xfrm>
            <a:off x="147146" y="146408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u="sng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09.12.2024-15.12.2024</a:t>
            </a:r>
            <a:endParaRPr lang="ru-RU" sz="3200" b="1" u="sng" dirty="0">
              <a:latin typeface="Arial Narrow" panose="020B0606020202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097F52B-CDA8-8B20-6B68-DC47DBA9AC54}"/>
              </a:ext>
            </a:extLst>
          </p:cNvPr>
          <p:cNvSpPr txBox="1"/>
          <p:nvPr/>
        </p:nvSpPr>
        <p:spPr>
          <a:xfrm>
            <a:off x="7784437" y="38253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Спортивная карусель</a:t>
            </a:r>
            <a:endParaRPr lang="ru-RU" sz="3600" b="1" dirty="0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64ED5E3-0540-BCDB-0F65-82984E9DE066}"/>
              </a:ext>
            </a:extLst>
          </p:cNvPr>
          <p:cNvSpPr txBox="1"/>
          <p:nvPr/>
        </p:nvSpPr>
        <p:spPr>
          <a:xfrm>
            <a:off x="199696" y="6086281"/>
            <a:ext cx="110673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На свежем воздухе</a:t>
            </a:r>
            <a:endParaRPr lang="ru-RU" b="1" dirty="0">
              <a:latin typeface="Arial Narrow" panose="020B0606020202030204" pitchFamily="34" charset="0"/>
            </a:endParaRPr>
          </a:p>
        </p:txBody>
      </p:sp>
      <p:pic>
        <p:nvPicPr>
          <p:cNvPr id="6" name="Рисунок 5" descr="unnam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281" y="1428737"/>
            <a:ext cx="7329933" cy="413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1288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C3A4F4A-E919-0BF4-D37C-90176CF4D4BE}"/>
              </a:ext>
            </a:extLst>
          </p:cNvPr>
          <p:cNvSpPr txBox="1"/>
          <p:nvPr/>
        </p:nvSpPr>
        <p:spPr>
          <a:xfrm>
            <a:off x="199696" y="185608"/>
            <a:ext cx="11813628" cy="72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200" b="1" u="sng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16.12.2024-22.12.2024</a:t>
            </a:r>
            <a:r>
              <a:rPr lang="ru-RU" sz="3200" b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                                                             </a:t>
            </a:r>
            <a:r>
              <a:rPr lang="ru-RU" sz="3600" b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Театр детей</a:t>
            </a:r>
            <a:endParaRPr lang="ru-RU" sz="3600" b="1" dirty="0"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F7D214B-7D50-26B5-52AF-85CF349FE3BC}"/>
              </a:ext>
            </a:extLst>
          </p:cNvPr>
          <p:cNvSpPr txBox="1"/>
          <p:nvPr/>
        </p:nvSpPr>
        <p:spPr>
          <a:xfrm>
            <a:off x="199696" y="6086281"/>
            <a:ext cx="110673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Волшебство Нового года</a:t>
            </a:r>
            <a:endParaRPr lang="ru-RU" b="1" dirty="0">
              <a:latin typeface="Arial Narrow" panose="020B0606020202030204" pitchFamily="34" charset="0"/>
            </a:endParaRPr>
          </a:p>
        </p:txBody>
      </p:sp>
      <p:pic>
        <p:nvPicPr>
          <p:cNvPr id="5" name="Рисунок 4" descr="теат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22" y="1071546"/>
            <a:ext cx="4500562" cy="3375422"/>
          </a:xfrm>
          <a:prstGeom prst="rect">
            <a:avLst/>
          </a:prstGeom>
        </p:spPr>
      </p:pic>
      <p:pic>
        <p:nvPicPr>
          <p:cNvPr id="6" name="Рисунок 5" descr="театр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7108" y="2786058"/>
            <a:ext cx="4071966" cy="3053975"/>
          </a:xfrm>
          <a:prstGeom prst="rect">
            <a:avLst/>
          </a:prstGeom>
        </p:spPr>
      </p:pic>
      <p:pic>
        <p:nvPicPr>
          <p:cNvPr id="7" name="Рисунок 6" descr="театр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760" y="928670"/>
            <a:ext cx="4500562" cy="337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289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F719523-3E18-7B7F-DC7D-8C2AEBB710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2C8CA2E-7F05-3E6F-F8A6-485BE653B32A}"/>
              </a:ext>
            </a:extLst>
          </p:cNvPr>
          <p:cNvSpPr txBox="1"/>
          <p:nvPr/>
        </p:nvSpPr>
        <p:spPr>
          <a:xfrm>
            <a:off x="8209937" y="135093"/>
            <a:ext cx="4678458" cy="672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36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Ступеньки к</a:t>
            </a:r>
            <a:r>
              <a:rPr lang="ru-RU" sz="36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школе</a:t>
            </a:r>
            <a:endParaRPr lang="ru-RU" sz="3600" b="1" dirty="0"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59251F1-3DB4-4D45-3CDE-9ED6B9771FC9}"/>
              </a:ext>
            </a:extLst>
          </p:cNvPr>
          <p:cNvSpPr txBox="1"/>
          <p:nvPr/>
        </p:nvSpPr>
        <p:spPr>
          <a:xfrm>
            <a:off x="178677" y="204619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u="sng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23.12.2024-29.12.2024</a:t>
            </a:r>
            <a:endParaRPr lang="ru-RU" sz="3200" b="1" u="sng" dirty="0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41F890C-E160-6487-E89E-8AE1C14A9417}"/>
              </a:ext>
            </a:extLst>
          </p:cNvPr>
          <p:cNvSpPr txBox="1"/>
          <p:nvPr/>
        </p:nvSpPr>
        <p:spPr>
          <a:xfrm>
            <a:off x="178677" y="6086281"/>
            <a:ext cx="110673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Зимующие птицы</a:t>
            </a:r>
            <a:endParaRPr lang="ru-RU" b="1" dirty="0">
              <a:latin typeface="Arial Narrow" panose="020B0606020202030204" pitchFamily="34" charset="0"/>
            </a:endParaRPr>
          </a:p>
        </p:txBody>
      </p:sp>
      <p:pic>
        <p:nvPicPr>
          <p:cNvPr id="6" name="Рисунок 5" descr="к школ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60" y="642918"/>
            <a:ext cx="4120169" cy="539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8317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332F30C-E001-0C08-A174-53B7CF489E63}"/>
              </a:ext>
            </a:extLst>
          </p:cNvPr>
          <p:cNvSpPr txBox="1"/>
          <p:nvPr/>
        </p:nvSpPr>
        <p:spPr>
          <a:xfrm>
            <a:off x="4487268" y="0"/>
            <a:ext cx="8218751" cy="1274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45" algn="ctr">
              <a:lnSpc>
                <a:spcPct val="107000"/>
              </a:lnSpc>
              <a:spcAft>
                <a:spcPts val="1000"/>
              </a:spcAft>
              <a:buNone/>
            </a:pPr>
            <a:r>
              <a:rPr lang="ru-RU" sz="32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Каникулярная</a:t>
            </a:r>
            <a:r>
              <a:rPr lang="ru-RU" sz="32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неделя: находки вашего ДО</a:t>
            </a:r>
            <a:r>
              <a:rPr lang="ru-RU" sz="32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</a:p>
          <a:p>
            <a:pPr marL="4445" algn="ctr">
              <a:lnSpc>
                <a:spcPct val="107000"/>
              </a:lnSpc>
              <a:spcAft>
                <a:spcPts val="1000"/>
              </a:spcAft>
              <a:buNone/>
            </a:pPr>
            <a:r>
              <a:rPr lang="ru-RU" sz="3200" b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(Новогодние игры, традиции, творчество)</a:t>
            </a:r>
            <a:endParaRPr lang="ru-RU" sz="3200" b="1" dirty="0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5309D28-D7B0-B9BF-6466-9EB8FBD71149}"/>
              </a:ext>
            </a:extLst>
          </p:cNvPr>
          <p:cNvSpPr txBox="1"/>
          <p:nvPr/>
        </p:nvSpPr>
        <p:spPr>
          <a:xfrm>
            <a:off x="139262" y="146410"/>
            <a:ext cx="6248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u="sng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30.12.2024-07.01.2025</a:t>
            </a:r>
            <a:endParaRPr lang="ru-RU" sz="3200" b="1" u="sng" dirty="0">
              <a:latin typeface="Arial Narrow" panose="020B0606020202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9A5B107-1F0A-2B0C-F3CE-40E066BF656D}"/>
              </a:ext>
            </a:extLst>
          </p:cNvPr>
          <p:cNvSpPr txBox="1"/>
          <p:nvPr/>
        </p:nvSpPr>
        <p:spPr>
          <a:xfrm>
            <a:off x="199696" y="6086281"/>
            <a:ext cx="110673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Новогодняя игрушка</a:t>
            </a:r>
            <a:endParaRPr lang="ru-RU" b="1" dirty="0">
              <a:latin typeface="Arial Narrow" panose="020B0606020202030204" pitchFamily="34" charset="0"/>
            </a:endParaRPr>
          </a:p>
        </p:txBody>
      </p:sp>
      <p:pic>
        <p:nvPicPr>
          <p:cNvPr id="7" name="Рисунок 6" descr="каникул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464" y="1357298"/>
            <a:ext cx="5915160" cy="4126748"/>
          </a:xfrm>
          <a:prstGeom prst="rect">
            <a:avLst/>
          </a:prstGeom>
        </p:spPr>
      </p:pic>
      <p:pic>
        <p:nvPicPr>
          <p:cNvPr id="8" name="Рисунок 7" descr="каникулы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60" y="1714488"/>
            <a:ext cx="2500312" cy="333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51605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57</Words>
  <Application>Microsoft Office PowerPoint</Application>
  <PresentationFormat>Произвольный</PresentationFormat>
  <Paragraphs>20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2</cp:revision>
  <dcterms:modified xsi:type="dcterms:W3CDTF">2025-05-19T11:28:00Z</dcterms:modified>
</cp:coreProperties>
</file>