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7414089" y="0"/>
            <a:ext cx="4777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Детский сад №59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CAFDCF-8EA6-53C7-0723-F1DE29CC4D83}"/>
              </a:ext>
            </a:extLst>
          </p:cNvPr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00"/>
                </a:solidFill>
                <a:latin typeface="Aptos Narrow" panose="020B0004020202020204" pitchFamily="34" charset="0"/>
              </a:rPr>
              <a:t>ВТОРОЙ 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14.102024-20.102024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9697E4-5647-3AF1-1B9E-21E06C70B6EB}"/>
              </a:ext>
            </a:extLst>
          </p:cNvPr>
          <p:cNvSpPr txBox="1"/>
          <p:nvPr/>
        </p:nvSpPr>
        <p:spPr>
          <a:xfrm>
            <a:off x="4172607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Тематическое развлечение «Осень»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р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4" y="857232"/>
            <a:ext cx="4929190" cy="3696893"/>
          </a:xfrm>
          <a:prstGeom prst="rect">
            <a:avLst/>
          </a:prstGeom>
        </p:spPr>
      </p:pic>
      <p:pic>
        <p:nvPicPr>
          <p:cNvPr id="8" name="Рисунок 7" descr="ро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810" y="2143116"/>
            <a:ext cx="5143504" cy="38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21.10.2024-27.10.2024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92FBF7-AE52-22A7-6285-2D6809786700}"/>
              </a:ext>
            </a:extLst>
          </p:cNvPr>
          <p:cNvSpPr txBox="1"/>
          <p:nvPr/>
        </p:nvSpPr>
        <p:spPr>
          <a:xfrm>
            <a:off x="7083974" y="146409"/>
            <a:ext cx="5000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Любимые сказки в рисунках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кни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70" y="785794"/>
            <a:ext cx="4405921" cy="57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28.10.2024-03.11.2024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97F52B-CDA8-8B20-6B68-DC47DBA9AC54}"/>
              </a:ext>
            </a:extLst>
          </p:cNvPr>
          <p:cNvSpPr txBox="1"/>
          <p:nvPr/>
        </p:nvSpPr>
        <p:spPr>
          <a:xfrm>
            <a:off x="9371190" y="84852"/>
            <a:ext cx="4004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Россия – многонациональная страна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моя Россия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70" y="785794"/>
            <a:ext cx="3691541" cy="48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05.11.2024-10.11.2024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фантазии и слов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Сколько добрых слов на свете, но 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главное слово - мама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реч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46" y="785794"/>
            <a:ext cx="4929222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C8CA2E-7F05-3E6F-F8A6-485BE653B32A}"/>
              </a:ext>
            </a:extLst>
          </p:cNvPr>
          <p:cNvSpPr txBox="1"/>
          <p:nvPr/>
        </p:nvSpPr>
        <p:spPr>
          <a:xfrm>
            <a:off x="4202723" y="135093"/>
            <a:ext cx="770206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11.11.2024-17.11.2024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Сказкатерапия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Инновации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794" y="928669"/>
            <a:ext cx="3812762" cy="49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32F30C-E001-0C08-A174-53B7CF489E63}"/>
              </a:ext>
            </a:extLst>
          </p:cNvPr>
          <p:cNvSpPr txBox="1"/>
          <p:nvPr/>
        </p:nvSpPr>
        <p:spPr>
          <a:xfrm>
            <a:off x="4759830" y="0"/>
            <a:ext cx="8218751" cy="127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(Моя семья)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18.11.2024-24.11.2024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 мамы на работе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меня сем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4" y="785794"/>
            <a:ext cx="4071966" cy="3053975"/>
          </a:xfrm>
          <a:prstGeom prst="rect">
            <a:avLst/>
          </a:prstGeom>
        </p:spPr>
      </p:pic>
      <p:pic>
        <p:nvPicPr>
          <p:cNvPr id="8" name="Рисунок 7" descr="моя сем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36" y="2571744"/>
            <a:ext cx="4643438" cy="3482579"/>
          </a:xfrm>
          <a:prstGeom prst="rect">
            <a:avLst/>
          </a:prstGeom>
        </p:spPr>
      </p:pic>
      <p:pic>
        <p:nvPicPr>
          <p:cNvPr id="9" name="Рисунок 8" descr="моя семь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40" y="1428736"/>
            <a:ext cx="3643306" cy="27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</Words>
  <Application>Microsoft Office PowerPoint</Application>
  <PresentationFormat>Произвольный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modified xsi:type="dcterms:W3CDTF">2025-05-19T11:10:05Z</dcterms:modified>
</cp:coreProperties>
</file>