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 rot="19724400">
            <a:off x="1372680" y="1038600"/>
            <a:ext cx="7239960" cy="570636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7656800">
            <a:off x="-273960" y="1165680"/>
            <a:ext cx="5537880" cy="447984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9724400">
            <a:off x="3277800" y="117000"/>
            <a:ext cx="6478560" cy="4754160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309960" y="932760"/>
            <a:ext cx="8654400" cy="39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360">
              <a:lnSpc>
                <a:spcPct val="100000"/>
              </a:lnSpc>
            </a:pPr>
            <a:r>
              <a:rPr lang="en-US" sz="8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I’m happy when…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Содержимое 3"/>
          <p:cNvPicPr/>
          <p:nvPr/>
        </p:nvPicPr>
        <p:blipFill>
          <a:blip r:embed="rId2"/>
          <a:srcRect l="-33336" r="-33336"/>
          <a:stretch/>
        </p:blipFill>
        <p:spPr>
          <a:xfrm>
            <a:off x="2692440" y="47232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777240" y="524268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string  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</a:t>
            </a: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 thick metal thread that helps some instruments to produce sounds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Содержимое 3"/>
          <p:cNvPicPr/>
          <p:nvPr/>
        </p:nvPicPr>
        <p:blipFill>
          <a:blip r:embed="rId2"/>
          <a:srcRect l="-66672" r="-66672"/>
          <a:stretch/>
        </p:blipFill>
        <p:spPr>
          <a:xfrm>
            <a:off x="-853560" y="421560"/>
            <a:ext cx="7141680" cy="428472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look down on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to behave as if you’re the best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Содержимое 3"/>
          <p:cNvPicPr/>
          <p:nvPr/>
        </p:nvPicPr>
        <p:blipFill>
          <a:blip r:embed="rId2"/>
          <a:srcRect l="-1086" r="-1086"/>
          <a:stretch/>
        </p:blipFill>
        <p:spPr>
          <a:xfrm>
            <a:off x="2783880" y="24876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777240" y="525276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take seriously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to consider smth very important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Содержимое 3"/>
          <p:cNvPicPr/>
          <p:nvPr/>
        </p:nvPicPr>
        <p:blipFill>
          <a:blip r:embed="rId2"/>
          <a:srcRect l="-2395" r="-2395"/>
          <a:stretch/>
        </p:blipFill>
        <p:spPr>
          <a:xfrm>
            <a:off x="2133720" y="68580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462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salon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a place where music was played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Содержимое 3"/>
          <p:cNvPicPr/>
          <p:nvPr/>
        </p:nvPicPr>
        <p:blipFill>
          <a:blip r:embed="rId2"/>
          <a:srcRect t="-7991" b="-7991"/>
          <a:stretch/>
        </p:blipFill>
        <p:spPr>
          <a:xfrm>
            <a:off x="2133720" y="68580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777240" y="53341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perform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to sing, dance on stage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Содержимое 3"/>
          <p:cNvPicPr/>
          <p:nvPr/>
        </p:nvPicPr>
        <p:blipFill>
          <a:blip r:embed="rId2"/>
          <a:srcRect l="-5499" r="-5499"/>
          <a:stretch/>
        </p:blipFill>
        <p:spPr>
          <a:xfrm>
            <a:off x="2956680" y="15732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777240" y="53341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solo concert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a show that is done by only one person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Содержимое 3"/>
          <p:cNvPicPr/>
          <p:nvPr/>
        </p:nvPicPr>
        <p:blipFill>
          <a:blip r:embed="rId2"/>
          <a:srcRect l="-5503" r="-5503"/>
          <a:stretch/>
        </p:blipFill>
        <p:spPr>
          <a:xfrm>
            <a:off x="3180240" y="68076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416520" y="4876920"/>
            <a:ext cx="790380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orchestra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a group of people playing different instruments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Содержимое 3"/>
          <p:cNvPicPr/>
          <p:nvPr/>
        </p:nvPicPr>
        <p:blipFill>
          <a:blip r:embed="rId2"/>
          <a:srcRect l="-5382" r="-5382"/>
          <a:stretch/>
        </p:blipFill>
        <p:spPr>
          <a:xfrm>
            <a:off x="2296080" y="28944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777240" y="580140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exhibition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a presentation of different items (things)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Содержимое 3"/>
          <p:cNvPicPr/>
          <p:nvPr/>
        </p:nvPicPr>
        <p:blipFill>
          <a:blip r:embed="rId2"/>
          <a:srcRect l="-912" r="-912"/>
          <a:stretch/>
        </p:blipFill>
        <p:spPr>
          <a:xfrm>
            <a:off x="579240" y="29988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685800" y="57913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                          upper class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a social group of people having political power and wealth  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Содержимое 3"/>
          <p:cNvPicPr/>
          <p:nvPr/>
        </p:nvPicPr>
        <p:blipFill>
          <a:blip r:embed="rId2"/>
          <a:srcRect l="-3167" r="-3167"/>
          <a:stretch/>
        </p:blipFill>
        <p:spPr>
          <a:xfrm>
            <a:off x="2133720" y="457200"/>
            <a:ext cx="6476400" cy="388548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685800" y="5587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national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related to some culture, country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Содержимое 3"/>
          <p:cNvPicPr/>
          <p:nvPr/>
        </p:nvPicPr>
        <p:blipFill>
          <a:blip r:embed="rId2"/>
          <a:srcRect l="-16537" r="-16537"/>
          <a:stretch/>
        </p:blipFill>
        <p:spPr>
          <a:xfrm>
            <a:off x="0" y="259200"/>
            <a:ext cx="4342680" cy="260532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Изображение 5"/>
          <p:cNvPicPr/>
          <p:nvPr/>
        </p:nvPicPr>
        <p:blipFill>
          <a:blip r:embed="rId3"/>
          <a:stretch/>
        </p:blipFill>
        <p:spPr>
          <a:xfrm>
            <a:off x="4154400" y="2865240"/>
            <a:ext cx="4716000" cy="3534840"/>
          </a:xfrm>
          <a:prstGeom prst="rect">
            <a:avLst/>
          </a:prstGeom>
          <a:ln>
            <a:noFill/>
          </a:ln>
        </p:spPr>
      </p:pic>
      <p:pic>
        <p:nvPicPr>
          <p:cNvPr id="45" name="Изображение 4"/>
          <p:cNvPicPr/>
          <p:nvPr/>
        </p:nvPicPr>
        <p:blipFill>
          <a:blip r:embed="rId4"/>
          <a:stretch/>
        </p:blipFill>
        <p:spPr>
          <a:xfrm>
            <a:off x="4343400" y="259200"/>
            <a:ext cx="4191840" cy="3143880"/>
          </a:xfrm>
          <a:prstGeom prst="rect">
            <a:avLst/>
          </a:prstGeom>
          <a:ln>
            <a:noFill/>
          </a:ln>
        </p:spPr>
      </p:pic>
      <p:pic>
        <p:nvPicPr>
          <p:cNvPr id="46" name="Изображение 6"/>
          <p:cNvPicPr/>
          <p:nvPr/>
        </p:nvPicPr>
        <p:blipFill>
          <a:blip r:embed="rId5"/>
          <a:stretch/>
        </p:blipFill>
        <p:spPr>
          <a:xfrm>
            <a:off x="203040" y="3045600"/>
            <a:ext cx="4845600" cy="349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Содержимое 3"/>
          <p:cNvPicPr/>
          <p:nvPr/>
        </p:nvPicPr>
        <p:blipFill>
          <a:blip r:embed="rId2"/>
          <a:srcRect l="-6791" r="-6791"/>
          <a:stretch/>
        </p:blipFill>
        <p:spPr>
          <a:xfrm>
            <a:off x="2133720" y="68580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identity           </a:t>
            </a: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- similarity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Содержимое 3"/>
          <p:cNvPicPr/>
          <p:nvPr/>
        </p:nvPicPr>
        <p:blipFill>
          <a:blip r:embed="rId2"/>
          <a:srcRect l="6915" r="6915"/>
          <a:stretch/>
        </p:blipFill>
        <p:spPr>
          <a:xfrm>
            <a:off x="777240" y="685800"/>
            <a:ext cx="7451640" cy="44708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57600" y="692696"/>
            <a:ext cx="7182360" cy="391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360"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957600" y="2564904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80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Musical instruments:</a:t>
            </a:r>
            <a:endParaRPr lang="en-US" sz="8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/>
          <p:nvPr/>
        </p:nvPicPr>
        <p:blipFill>
          <a:blip r:embed="rId2"/>
          <a:stretch/>
        </p:blipFill>
        <p:spPr>
          <a:xfrm>
            <a:off x="457200" y="829800"/>
            <a:ext cx="5753880" cy="575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/>
          <p:nvPr/>
        </p:nvPicPr>
        <p:blipFill>
          <a:blip r:embed="rId2"/>
          <a:stretch/>
        </p:blipFill>
        <p:spPr>
          <a:xfrm>
            <a:off x="1188720" y="1383840"/>
            <a:ext cx="6858000" cy="428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822960"/>
            <a:ext cx="3435480" cy="243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89" name="Рисунок 88"/>
          <p:cNvPicPr/>
          <p:nvPr/>
        </p:nvPicPr>
        <p:blipFill>
          <a:blip r:embed="rId2"/>
          <a:stretch/>
        </p:blipFill>
        <p:spPr>
          <a:xfrm>
            <a:off x="1737360" y="1371600"/>
            <a:ext cx="5120640" cy="512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80760" y="518040"/>
            <a:ext cx="8147520" cy="49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360">
              <a:lnSpc>
                <a:spcPct val="100000"/>
              </a:lnSpc>
            </a:pPr>
            <a:r>
              <a:rPr lang="en-US" sz="51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What have we done at the lesson?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36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360">
              <a:lnSpc>
                <a:spcPct val="100000"/>
              </a:lnSpc>
            </a:pPr>
            <a:r>
              <a:rPr lang="en-US" sz="51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Was the lesson interesting?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36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360">
              <a:lnSpc>
                <a:spcPct val="100000"/>
              </a:lnSpc>
            </a:pPr>
            <a:r>
              <a:rPr lang="en-US" sz="51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What was difficult?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36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360">
              <a:lnSpc>
                <a:spcPct val="100000"/>
              </a:lnSpc>
            </a:pPr>
            <a:r>
              <a:rPr lang="en-US" sz="51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What was new?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36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133720" y="685800"/>
            <a:ext cx="6095160" cy="365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360">
              <a:lnSpc>
                <a:spcPct val="100000"/>
              </a:lnSpc>
            </a:pPr>
            <a:r>
              <a:rPr lang="en-US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68680" y="262116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Thank you and goodbye!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914400" y="1735200"/>
            <a:ext cx="7832520" cy="257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8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The Sounds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8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           of Music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Содержимое 3"/>
          <p:cNvPicPr/>
          <p:nvPr/>
        </p:nvPicPr>
        <p:blipFill>
          <a:blip r:embed="rId2"/>
          <a:srcRect t="-93259" b="-93259"/>
          <a:stretch/>
        </p:blipFill>
        <p:spPr>
          <a:xfrm>
            <a:off x="528480" y="1137960"/>
            <a:ext cx="7968240" cy="44190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Содержимое 4"/>
          <p:cNvPicPr/>
          <p:nvPr/>
        </p:nvPicPr>
        <p:blipFill>
          <a:blip r:embed="rId2"/>
          <a:srcRect l="-20638" r="-20638"/>
          <a:stretch/>
        </p:blipFill>
        <p:spPr>
          <a:xfrm>
            <a:off x="-101520" y="853560"/>
            <a:ext cx="9490320" cy="526284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Содержимое 3"/>
          <p:cNvPicPr/>
          <p:nvPr/>
        </p:nvPicPr>
        <p:blipFill>
          <a:blip r:embed="rId2"/>
          <a:srcRect l="-78627" r="-78627"/>
          <a:stretch/>
        </p:blipFill>
        <p:spPr>
          <a:xfrm>
            <a:off x="-1306800" y="203040"/>
            <a:ext cx="11724120" cy="650160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Содержимое 3"/>
          <p:cNvPicPr/>
          <p:nvPr/>
        </p:nvPicPr>
        <p:blipFill>
          <a:blip r:embed="rId2"/>
          <a:srcRect t="-30061" b="-30061"/>
          <a:stretch/>
        </p:blipFill>
        <p:spPr>
          <a:xfrm>
            <a:off x="777240" y="848520"/>
            <a:ext cx="7848000" cy="470844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Содержимое 4"/>
          <p:cNvPicPr/>
          <p:nvPr/>
        </p:nvPicPr>
        <p:blipFill>
          <a:blip r:embed="rId2"/>
          <a:srcRect t="-29953" b="-29953"/>
          <a:stretch/>
        </p:blipFill>
        <p:spPr>
          <a:xfrm>
            <a:off x="414720" y="685800"/>
            <a:ext cx="8250840" cy="495036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777240" y="487692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Содержимое 3"/>
          <p:cNvPicPr/>
          <p:nvPr/>
        </p:nvPicPr>
        <p:blipFill>
          <a:blip r:embed="rId2"/>
          <a:srcRect l="-23326" r="-23326"/>
          <a:stretch/>
        </p:blipFill>
        <p:spPr>
          <a:xfrm>
            <a:off x="3048120" y="513000"/>
            <a:ext cx="6095160" cy="365688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777240" y="5567760"/>
            <a:ext cx="75430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triangular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49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                    - </a:t>
            </a: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 shape with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                                           three angles 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Базовая.thmx</Template>
  <TotalTime>494</TotalTime>
  <Words>152</Words>
  <Application>Microsoft Office PowerPoint</Application>
  <PresentationFormat>Экран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Нестерова</dc:creator>
  <dc:description/>
  <cp:lastModifiedBy>34 кабинет</cp:lastModifiedBy>
  <cp:revision>18</cp:revision>
  <dcterms:created xsi:type="dcterms:W3CDTF">2014-12-13T11:01:22Z</dcterms:created>
  <dcterms:modified xsi:type="dcterms:W3CDTF">2017-11-15T11:07:14Z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