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8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877E83-756F-4E56-8BDB-0DA3D8C82AA9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B0438B-98B2-4BB8-AD6B-8CE9A01F19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4415408" cy="15978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Разработка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Web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-страниц с использованием графики</a:t>
            </a:r>
            <a:br>
              <a:rPr lang="ru-RU" sz="2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и 3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анимации.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4419600" cy="10668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Урок информатики в 9 классе.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Учитель информатики 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МБОУ Одинцовской гимназии № 7 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Чигвинцева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Н.М.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Пример выполненного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задания.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</a:rPr>
              <a:t>Элемент </a:t>
            </a:r>
            <a:r>
              <a:rPr lang="ru-RU" sz="2400" b="0" dirty="0" err="1">
                <a:solidFill>
                  <a:schemeClr val="accent1">
                    <a:lumMod val="50000"/>
                  </a:schemeClr>
                </a:solidFill>
              </a:rPr>
              <a:t>Web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-страницы с использованием графики и 3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 анимации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</a:rPr>
              <a:t>- «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Волшебный лес».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Рисунок 9" descr="Описание: http://content.foto.mail.ru/mail/natali73123/_animated/i-45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1" y="260648"/>
            <a:ext cx="47558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46" y="188640"/>
            <a:ext cx="8229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dirty="0" smtClean="0"/>
              <a:t>Задний </a:t>
            </a:r>
            <a:r>
              <a:rPr lang="ru-RU" sz="2100" dirty="0"/>
              <a:t>план – фон, станет приближаться и удаляться от нас</a:t>
            </a:r>
            <a:r>
              <a:rPr lang="ru-RU" sz="2100" dirty="0" smtClean="0"/>
              <a:t>.</a:t>
            </a:r>
          </a:p>
          <a:p>
            <a:pPr marL="0" indent="0" algn="ctr">
              <a:buNone/>
            </a:pP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Для того, чтобы это получилось нужно сделать несколько копий слоя </a:t>
            </a:r>
            <a:r>
              <a:rPr lang="ru-RU" sz="2100" dirty="0" smtClean="0"/>
              <a:t> (7шт.) и пронумеровать </a:t>
            </a:r>
            <a:r>
              <a:rPr lang="ru-RU" sz="2100" dirty="0"/>
              <a:t>их </a:t>
            </a:r>
            <a:r>
              <a:rPr lang="ru-RU" sz="2100" dirty="0" smtClean="0"/>
              <a:t> </a:t>
            </a:r>
            <a:r>
              <a:rPr lang="ru-RU" sz="2100" dirty="0"/>
              <a:t>в соответствии с увеличением размера слоя</a:t>
            </a:r>
            <a:r>
              <a:rPr lang="ru-RU" sz="2100" dirty="0" smtClean="0"/>
              <a:t>.</a:t>
            </a:r>
          </a:p>
          <a:p>
            <a:pPr marL="0" indent="0" algn="ctr">
              <a:buNone/>
            </a:pPr>
            <a:endParaRPr lang="ru-RU" sz="2100" dirty="0"/>
          </a:p>
          <a:p>
            <a:pPr marL="0" indent="0" algn="ctr">
              <a:buNone/>
            </a:pPr>
            <a:r>
              <a:rPr lang="ru-RU" sz="2100" dirty="0"/>
              <a:t>Число копий берётся не с потолка, а продумывается заранее, как и весь сюжет анимации. </a:t>
            </a:r>
            <a:r>
              <a:rPr lang="ru-RU" sz="2100" dirty="0" smtClean="0"/>
              <a:t> В нашей анимации будет 12 </a:t>
            </a:r>
            <a:r>
              <a:rPr lang="ru-RU" sz="2100" dirty="0"/>
              <a:t>кадров, и 7 копий как раз необходимо для плавного зацикливания движения «вперед-назад».</a:t>
            </a:r>
          </a:p>
        </p:txBody>
      </p:sp>
      <p:pic>
        <p:nvPicPr>
          <p:cNvPr id="2050" name="Рисунок 1" descr="Описание: http://content.foto.mail.ru/mail/natali73123/_blogs/i-4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46" y="1556792"/>
            <a:ext cx="43990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/>
              <a:t>ВТОРОЙ ПЛАН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052737"/>
            <a:ext cx="8075240" cy="1512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Набираем </a:t>
            </a:r>
            <a:r>
              <a:rPr lang="ru-RU" dirty="0"/>
              <a:t>нужные </a:t>
            </a:r>
            <a:r>
              <a:rPr lang="ru-RU" dirty="0" smtClean="0"/>
              <a:t>нам </a:t>
            </a:r>
            <a:r>
              <a:rPr lang="ru-RU" dirty="0"/>
              <a:t>предметы. </a:t>
            </a:r>
            <a:r>
              <a:rPr lang="ru-RU" dirty="0" smtClean="0"/>
              <a:t>Вырезаем, копируем, трансформируем, корректируем цвет</a:t>
            </a:r>
            <a:r>
              <a:rPr lang="ru-RU" dirty="0"/>
              <a:t>, насыщенность и др. свойства объектов.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Рисунок 2" descr="Описание: http://content.foto.mail.ru/mail/natali73123/_blogs/i-4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569637" cy="37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ПЕРЕДНИЙ ПЛАН</a:t>
            </a:r>
            <a:endParaRPr lang="ru-RU" dirty="0"/>
          </a:p>
        </p:txBody>
      </p:sp>
      <p:pic>
        <p:nvPicPr>
          <p:cNvPr id="4098" name="Рисунок 3" descr="Описание: http://content.foto.mail.ru/mail/natali73123/_blogs/i-4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44416" cy="37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 descr="Описание: http://content.foto.mail.ru/mail/natali73123/_blogs/i-4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54" y="1335806"/>
            <a:ext cx="3707270" cy="37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11560" y="5373216"/>
            <a:ext cx="4069594" cy="79208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Два объекта на переднем плане </a:t>
            </a:r>
            <a:r>
              <a:rPr lang="ru-RU" sz="3600" dirty="0" smtClean="0"/>
              <a:t> размещаем </a:t>
            </a:r>
            <a:r>
              <a:rPr lang="ru-RU" sz="3600" dirty="0"/>
              <a:t>на разных слоях.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860032" y="5373216"/>
            <a:ext cx="4069594" cy="7920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Вот что получилось!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Будем оживлять лес!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06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лои </a:t>
            </a:r>
            <a:r>
              <a:rPr lang="ru-RU" dirty="0"/>
              <a:t>для анимации переднего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второго </a:t>
            </a:r>
            <a:r>
              <a:rPr lang="ru-RU" dirty="0" smtClean="0"/>
              <a:t>плана.</a:t>
            </a:r>
            <a:endParaRPr lang="ru-RU" dirty="0"/>
          </a:p>
        </p:txBody>
      </p:sp>
      <p:pic>
        <p:nvPicPr>
          <p:cNvPr id="5122" name="Рисунок 5" descr="Описание: http://content.foto.mail.ru/mail/natali73123/_blogs/i-4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8271725" cy="37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260715" y="5190993"/>
            <a:ext cx="8701863" cy="16670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Для создания движения нужно немного увеличить размер объектов второго плана по горизонтали, чтобы их размеры выходили за границы документа.</a:t>
            </a:r>
            <a:br>
              <a:rPr lang="ru-RU" dirty="0"/>
            </a:br>
            <a:r>
              <a:rPr lang="ru-RU" dirty="0"/>
              <a:t>Объекты переднего плана просто раздвигаем и смещаем в одну сторону. После этого соединяем в один </a:t>
            </a:r>
            <a:r>
              <a:rPr lang="ru-RU" dirty="0" smtClean="0"/>
              <a:t>слой.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75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/>
              <a:t>Создание </a:t>
            </a:r>
            <a:r>
              <a:rPr lang="ru-RU" dirty="0"/>
              <a:t>3</a:t>
            </a:r>
            <a:r>
              <a:rPr lang="en-US" dirty="0"/>
              <a:t>D</a:t>
            </a:r>
            <a:r>
              <a:rPr lang="ru-RU" dirty="0"/>
              <a:t> </a:t>
            </a:r>
            <a:r>
              <a:rPr lang="ru-RU" dirty="0" smtClean="0"/>
              <a:t>анимации.</a:t>
            </a:r>
            <a:endParaRPr lang="ru-RU" dirty="0"/>
          </a:p>
        </p:txBody>
      </p:sp>
      <p:pic>
        <p:nvPicPr>
          <p:cNvPr id="6146" name="Рисунок 6" descr="Описание: http://content.foto.mail.ru/mail/natali73123/_blogs/i-4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75605"/>
            <a:ext cx="4032448" cy="38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7" descr="Описание: http://content.foto.mail.ru/mail/natali73123/_blogs/i-4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19" y="1965300"/>
            <a:ext cx="4039353" cy="473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6" y="4941168"/>
            <a:ext cx="3552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Для 1-го кадра </a:t>
            </a:r>
            <a:r>
              <a:rPr lang="ru-RU" sz="2400" dirty="0" smtClean="0"/>
              <a:t> сдвигаем </a:t>
            </a:r>
            <a:r>
              <a:rPr lang="ru-RU" sz="2400" dirty="0"/>
              <a:t>в одну строну цветочки и грибочки, в другую дерево.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5232" y="10419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smtClean="0"/>
              <a:t>2-го кадра  сдвигаем </a:t>
            </a:r>
            <a:r>
              <a:rPr lang="ru-RU" dirty="0"/>
              <a:t>каждый из этих слоёв в противоположную сторону. Затем </a:t>
            </a:r>
            <a:r>
              <a:rPr lang="ru-RU" dirty="0" smtClean="0"/>
              <a:t>делаем </a:t>
            </a:r>
            <a:r>
              <a:rPr lang="ru-RU" dirty="0"/>
              <a:t>серию из 5 </a:t>
            </a:r>
            <a:r>
              <a:rPr lang="ru-RU" dirty="0" smtClean="0"/>
              <a:t>кадров.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26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/>
              </a:rPr>
              <a:t>     Получилось движение в одну сторону, теперь нужно вернуть всё к исходной точке и зациклить движение. Делаем копию первого кадра и перетаскиваем его в самый конец ленты кадров, чтобы он стал 8-м кадром.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     Теперь переходим к заднему плану. Он будет приближаться и удаляться. </a:t>
            </a:r>
          </a:p>
          <a:p>
            <a:r>
              <a:rPr lang="ru-RU" sz="2200" dirty="0" smtClean="0"/>
              <a:t>     Р</a:t>
            </a:r>
            <a:r>
              <a:rPr lang="ru-RU" sz="2200" dirty="0" smtClean="0">
                <a:effectLst/>
              </a:rPr>
              <a:t>аспределяем слои заднего плана по кадрам следующим образом:</a:t>
            </a:r>
          </a:p>
          <a:p>
            <a:endParaRPr lang="ru-RU" sz="2200" dirty="0" smtClean="0">
              <a:effectLst/>
            </a:endParaRPr>
          </a:p>
          <a:p>
            <a:r>
              <a:rPr lang="ru-RU" sz="2200" dirty="0" smtClean="0">
                <a:effectLst/>
              </a:rPr>
              <a:t>1 кадр – 1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</a:t>
            </a:r>
          </a:p>
          <a:p>
            <a:r>
              <a:rPr lang="ru-RU" sz="2200" dirty="0" smtClean="0">
                <a:effectLst/>
              </a:rPr>
              <a:t>2 кадр – 2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 … по возрастающей</a:t>
            </a:r>
          </a:p>
          <a:p>
            <a:r>
              <a:rPr lang="ru-RU" sz="2200" dirty="0" smtClean="0">
                <a:effectLst/>
              </a:rPr>
              <a:t>…7 кадр – 7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</a:t>
            </a:r>
          </a:p>
          <a:p>
            <a:r>
              <a:rPr lang="ru-RU" sz="2200" dirty="0" smtClean="0">
                <a:effectLst/>
              </a:rPr>
              <a:t>8 кадр – 6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</a:t>
            </a:r>
          </a:p>
          <a:p>
            <a:r>
              <a:rPr lang="ru-RU" sz="2200" dirty="0" smtClean="0">
                <a:effectLst/>
              </a:rPr>
              <a:t>9 кадр – 5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 … по убывающей</a:t>
            </a:r>
          </a:p>
          <a:p>
            <a:r>
              <a:rPr lang="ru-RU" sz="2200" dirty="0" smtClean="0">
                <a:effectLst/>
              </a:rPr>
              <a:t>…12 кадр – 2 </a:t>
            </a:r>
            <a:r>
              <a:rPr lang="ru-RU" sz="2200" dirty="0" err="1" smtClean="0">
                <a:effectLst/>
              </a:rPr>
              <a:t>задн</a:t>
            </a:r>
            <a:r>
              <a:rPr lang="ru-RU" sz="2200" dirty="0" smtClean="0">
                <a:effectLst/>
              </a:rPr>
              <a:t>. план</a:t>
            </a:r>
          </a:p>
          <a:p>
            <a:r>
              <a:rPr lang="ru-RU" sz="2200" dirty="0" smtClean="0">
                <a:effectLst/>
              </a:rPr>
              <a:t>…а первый задний план у нас на первом кадре стоит.</a:t>
            </a:r>
          </a:p>
          <a:p>
            <a:r>
              <a:rPr lang="ru-RU" sz="2200" dirty="0" smtClean="0">
                <a:effectLst/>
              </a:rPr>
              <a:t> </a:t>
            </a:r>
          </a:p>
          <a:p>
            <a:r>
              <a:rPr lang="ru-RU" sz="2200" dirty="0" smtClean="0">
                <a:effectLst/>
              </a:rPr>
              <a:t>    На все кадры  ставим время 0,2 сек.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Переходим к практической работе на ПК.</a:t>
            </a:r>
            <a:endParaRPr lang="ru-RU" sz="3200" dirty="0"/>
          </a:p>
        </p:txBody>
      </p:sp>
      <p:pic>
        <p:nvPicPr>
          <p:cNvPr id="5" name="Рисунок 8" descr="Описание: http://content.foto.mail.ru/mail/natali73123/_animated/i-45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1"/>
            <a:ext cx="3900493" cy="353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1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Лучшие работы сегодняшнего урока!</a:t>
            </a:r>
            <a:endParaRPr lang="ru-RU" dirty="0"/>
          </a:p>
        </p:txBody>
      </p:sp>
      <p:pic>
        <p:nvPicPr>
          <p:cNvPr id="1026" name="Picture 2" descr="G:\находка\Вариант работы 2014jp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48557"/>
            <a:ext cx="2880318" cy="21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ontent.foto.mail.ru/mail/natali73123/_animated/i-455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044652" cy="270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Чигвинцева Н_М_\Desktop\0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4" y="1542889"/>
            <a:ext cx="1748185" cy="18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ifzona.com/i/ocenki/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62" y="2104944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Чигвинцева Н_М_\Desktop\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84" y="3944896"/>
            <a:ext cx="2349177" cy="25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169</TotalTime>
  <Words>181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Разработка Web-страниц с использованием графики и 3D анимации.</vt:lpstr>
      <vt:lpstr>Пример выполненного задания.  Элемент Web-страницы с использованием графики и 3D анимации - «Волшебный лес».</vt:lpstr>
      <vt:lpstr>ФОН</vt:lpstr>
      <vt:lpstr>ВТОРОЙ ПЛАН</vt:lpstr>
      <vt:lpstr>ПЕРЕДНИЙ ПЛАН</vt:lpstr>
      <vt:lpstr>Слои для анимации переднего  и второго плана.</vt:lpstr>
      <vt:lpstr>Создание 3D анимации.</vt:lpstr>
      <vt:lpstr>Презентация PowerPoint</vt:lpstr>
      <vt:lpstr>Лучшие работы сегодняшнего урока!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Web-страниц с использованием графики и 3D анимации.</dc:title>
  <dc:creator>Наталья</dc:creator>
  <cp:lastModifiedBy>Чигвинцева Н_М_</cp:lastModifiedBy>
  <cp:revision>28</cp:revision>
  <dcterms:created xsi:type="dcterms:W3CDTF">2012-03-27T19:05:03Z</dcterms:created>
  <dcterms:modified xsi:type="dcterms:W3CDTF">2012-03-29T10:22:42Z</dcterms:modified>
</cp:coreProperties>
</file>