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94" r:id="rId3"/>
    <p:sldId id="266" r:id="rId4"/>
    <p:sldId id="288" r:id="rId5"/>
    <p:sldId id="276" r:id="rId6"/>
    <p:sldId id="292" r:id="rId7"/>
    <p:sldId id="278" r:id="rId8"/>
    <p:sldId id="285" r:id="rId9"/>
    <p:sldId id="287" r:id="rId10"/>
    <p:sldId id="286" r:id="rId11"/>
    <p:sldId id="260" r:id="rId12"/>
    <p:sldId id="257" r:id="rId13"/>
    <p:sldId id="261" r:id="rId14"/>
    <p:sldId id="259" r:id="rId15"/>
    <p:sldId id="263" r:id="rId16"/>
    <p:sldId id="264" r:id="rId17"/>
    <p:sldId id="265" r:id="rId18"/>
    <p:sldId id="262" r:id="rId19"/>
    <p:sldId id="279" r:id="rId20"/>
    <p:sldId id="281" r:id="rId21"/>
    <p:sldId id="280" r:id="rId22"/>
    <p:sldId id="293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67" r:id="rId31"/>
    <p:sldId id="291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1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CD19F-1F92-4E1D-BF5D-0E84D2BC940F}" type="datetimeFigureOut">
              <a:rPr lang="ru-RU" smtClean="0"/>
              <a:t>30.03.2012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0A658-D037-46EC-8A6D-9EBD125D06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181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D7C7-56D5-4B45-97BC-8355870B45FD}" type="datetime1">
              <a:rPr lang="ru-RU" smtClean="0"/>
              <a:t>30.03.2012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1546-164C-4D85-9D3E-9F40EE6FF9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69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4362-6ADE-4EEC-AECF-8561B7A892F5}" type="datetime1">
              <a:rPr lang="ru-RU" smtClean="0"/>
              <a:t>30.03.2012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1546-164C-4D85-9D3E-9F40EE6FF9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320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EBA2D-1005-4EA9-AFFA-4FB5390818DC}" type="datetime1">
              <a:rPr lang="ru-RU" smtClean="0"/>
              <a:t>30.03.2012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1546-164C-4D85-9D3E-9F40EE6FF9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326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609C9CB-98CD-4EFA-AE83-A0E121C4BA96}" type="datetime1">
              <a:rPr lang="ru-RU" smtClean="0"/>
              <a:t>30.03.2012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МБОУ гимназия № 7 </a:t>
            </a: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C494652-D446-4AB3-954C-3D29FD5E6EE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366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A5AC98-E5B0-4A30-9E29-9B36F901CBE5}" type="datetime1">
              <a:rPr lang="ru-RU" smtClean="0">
                <a:solidFill>
                  <a:srgbClr val="B13F9A"/>
                </a:solidFill>
              </a:rPr>
              <a:t>30.03.2012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>
                <a:solidFill>
                  <a:srgbClr val="B13F9A"/>
                </a:solidFill>
              </a:rPr>
              <a:t>МБОУ гимназия № 7 </a:t>
            </a:r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494652-D446-4AB3-954C-3D29FD5E6EE3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35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58ED67E-C838-43EC-94F3-7C384218D1E5}" type="datetime1">
              <a:rPr lang="ru-RU" smtClean="0">
                <a:solidFill>
                  <a:srgbClr val="B13F9A"/>
                </a:solidFill>
              </a:rPr>
              <a:t>30.03.2012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>
                <a:solidFill>
                  <a:srgbClr val="B13F9A"/>
                </a:solidFill>
              </a:rPr>
              <a:t>МБОУ гимназия № 7 </a:t>
            </a:r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6C494652-D446-4AB3-954C-3D29FD5E6EE3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075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CFF11C-99F5-45DA-96BB-81C33FCE3161}" type="datetime1">
              <a:rPr lang="ru-RU" smtClean="0">
                <a:solidFill>
                  <a:srgbClr val="B13F9A"/>
                </a:solidFill>
              </a:rPr>
              <a:t>30.03.2012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>
                <a:solidFill>
                  <a:srgbClr val="B13F9A"/>
                </a:solidFill>
              </a:rPr>
              <a:t>МБОУ гимназия № 7 </a:t>
            </a:r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494652-D446-4AB3-954C-3D29FD5E6EE3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434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1E775E-0E37-436D-B3C1-B81D6EC10716}" type="datetime1">
              <a:rPr lang="ru-RU" smtClean="0">
                <a:solidFill>
                  <a:srgbClr val="B13F9A"/>
                </a:solidFill>
              </a:rPr>
              <a:t>30.03.2012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>
                <a:solidFill>
                  <a:srgbClr val="B13F9A"/>
                </a:solidFill>
              </a:rPr>
              <a:t>МБОУ гимназия № 7 </a:t>
            </a:r>
            <a:endParaRPr lang="ru-RU">
              <a:solidFill>
                <a:srgbClr val="B13F9A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494652-D446-4AB3-954C-3D29FD5E6EE3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79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2778B-32E8-4251-925B-DFAAC562292E}" type="datetime1">
              <a:rPr lang="ru-RU" smtClean="0">
                <a:solidFill>
                  <a:srgbClr val="B13F9A"/>
                </a:solidFill>
              </a:rPr>
              <a:t>30.03.2012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>
                <a:solidFill>
                  <a:srgbClr val="B13F9A"/>
                </a:solidFill>
              </a:rPr>
              <a:t>МБОУ гимназия № 7 </a:t>
            </a:r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494652-D446-4AB3-954C-3D29FD5E6EE3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580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2D7E91A-837F-4F72-82C1-59D5AC2DCAD1}" type="datetime1">
              <a:rPr lang="ru-RU" smtClean="0">
                <a:solidFill>
                  <a:srgbClr val="B13F9A"/>
                </a:solidFill>
              </a:rPr>
              <a:t>30.03.2012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>
                <a:solidFill>
                  <a:srgbClr val="B13F9A"/>
                </a:solidFill>
              </a:rPr>
              <a:t>МБОУ гимназия № 7 </a:t>
            </a:r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494652-D446-4AB3-954C-3D29FD5E6EE3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828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06B4AC-A65C-4BE2-A381-964F2B5020E4}" type="datetime1">
              <a:rPr lang="ru-RU" smtClean="0">
                <a:solidFill>
                  <a:srgbClr val="B13F9A"/>
                </a:solidFill>
              </a:rPr>
              <a:t>30.03.2012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>
                <a:solidFill>
                  <a:srgbClr val="B13F9A"/>
                </a:solidFill>
              </a:rPr>
              <a:t>МБОУ гимназия № 7 </a:t>
            </a:r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494652-D446-4AB3-954C-3D29FD5E6EE3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5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8688C-1E3A-414D-AA1C-8AEA5EB65821}" type="datetime1">
              <a:rPr lang="ru-RU" smtClean="0"/>
              <a:t>30.03.2012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1546-164C-4D85-9D3E-9F40EE6FF9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3277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E652FA-29F1-405B-A4A2-CB4267F857ED}" type="datetime1">
              <a:rPr lang="ru-RU" smtClean="0">
                <a:solidFill>
                  <a:srgbClr val="F4E7ED"/>
                </a:solidFill>
              </a:rPr>
              <a:t>30.03.2012</a:t>
            </a:fld>
            <a:endParaRPr lang="ru-RU">
              <a:solidFill>
                <a:srgbClr val="F4E7E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>
                <a:solidFill>
                  <a:srgbClr val="F4E7ED"/>
                </a:solidFill>
              </a:rPr>
              <a:t>МБОУ гимназия № 7 </a:t>
            </a:r>
            <a:endParaRPr lang="ru-RU">
              <a:solidFill>
                <a:srgbClr val="F4E7E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494652-D446-4AB3-954C-3D29FD5E6EE3}" type="slidenum">
              <a:rPr lang="ru-RU" smtClean="0">
                <a:solidFill>
                  <a:srgbClr val="F4E7ED"/>
                </a:solidFill>
              </a:rPr>
              <a:pPr/>
              <a:t>‹#›</a:t>
            </a:fld>
            <a:endParaRPr lang="ru-RU">
              <a:solidFill>
                <a:srgbClr val="F4E7ED"/>
              </a:solidFill>
            </a:endParaRP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629512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F0D35F-BFA9-4C79-909A-50FF4531E941}" type="datetime1">
              <a:rPr lang="ru-RU" smtClean="0">
                <a:solidFill>
                  <a:srgbClr val="B13F9A"/>
                </a:solidFill>
              </a:rPr>
              <a:t>30.03.2012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>
                <a:solidFill>
                  <a:srgbClr val="B13F9A"/>
                </a:solidFill>
              </a:rPr>
              <a:t>МБОУ гимназия № 7 </a:t>
            </a:r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494652-D446-4AB3-954C-3D29FD5E6EE3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232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20C9E9A4-548A-4355-8134-2D00D6238909}" type="datetime1">
              <a:rPr lang="ru-RU" smtClean="0">
                <a:solidFill>
                  <a:srgbClr val="B13F9A"/>
                </a:solidFill>
              </a:rPr>
              <a:t>30.03.2012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r>
              <a:rPr lang="ru-RU" smtClean="0">
                <a:solidFill>
                  <a:srgbClr val="B13F9A"/>
                </a:solidFill>
              </a:rPr>
              <a:t>МБОУ гимназия № 7 </a:t>
            </a:r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C494652-D446-4AB3-954C-3D29FD5E6EE3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380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B19A-2B64-43E7-860E-438657705AF8}" type="datetime1">
              <a:rPr lang="ru-RU" smtClean="0"/>
              <a:t>30.03.2012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1546-164C-4D85-9D3E-9F40EE6FF9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808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2AFAF-B794-4369-8008-30C8193FF9D8}" type="datetime1">
              <a:rPr lang="ru-RU" smtClean="0"/>
              <a:t>30.03.2012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1546-164C-4D85-9D3E-9F40EE6FF9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387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7DED4-7A4A-43A1-9612-3875715ED739}" type="datetime1">
              <a:rPr lang="ru-RU" smtClean="0"/>
              <a:t>30.03.2012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1546-164C-4D85-9D3E-9F40EE6FF9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265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F6EB-E0F7-496E-A633-E5B07FFB2159}" type="datetime1">
              <a:rPr lang="ru-RU" smtClean="0"/>
              <a:t>30.03.2012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1546-164C-4D85-9D3E-9F40EE6FF9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570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C3470-7EEF-46B2-A04B-ADF333C48E72}" type="datetime1">
              <a:rPr lang="ru-RU" smtClean="0"/>
              <a:t>30.03.2012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1546-164C-4D85-9D3E-9F40EE6FF9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02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1332-7FC2-4BD1-BECE-8EE93FA07CA5}" type="datetime1">
              <a:rPr lang="ru-RU" smtClean="0"/>
              <a:t>30.03.2012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1546-164C-4D85-9D3E-9F40EE6FF9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714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D3474-6B3B-47A2-93F2-4EF790793B77}" type="datetime1">
              <a:rPr lang="ru-RU" smtClean="0"/>
              <a:t>30.03.2012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1546-164C-4D85-9D3E-9F40EE6FF9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999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A5E7E-A955-4F6D-BF8F-636247042A58}" type="datetime1">
              <a:rPr lang="ru-RU" smtClean="0"/>
              <a:t>30.03.2012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МБОУ гимназия № 7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C1546-164C-4D85-9D3E-9F40EE6FF9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64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D4B3AF81-64D8-4D49-91DB-684D27B782E5}" type="datetime1">
              <a:rPr lang="ru-RU" smtClean="0">
                <a:solidFill>
                  <a:srgbClr val="B13F9A"/>
                </a:solidFill>
              </a:rPr>
              <a:t>30.03.2012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>
                <a:solidFill>
                  <a:srgbClr val="B13F9A"/>
                </a:solidFill>
              </a:rPr>
              <a:t>МБОУ гимназия № 7 </a:t>
            </a:r>
            <a:endParaRPr lang="ru-RU">
              <a:solidFill>
                <a:srgbClr val="B13F9A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C494652-D446-4AB3-954C-3D29FD5E6EE3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87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90" y="0"/>
            <a:ext cx="9190090" cy="6967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/>
              <a:t>Внеклассное мероприятие</a:t>
            </a:r>
            <a:br>
              <a:rPr lang="ru-RU" b="1" dirty="0" smtClean="0"/>
            </a:br>
            <a:r>
              <a:rPr lang="ru-RU" b="1" dirty="0" smtClean="0"/>
              <a:t>«Мамин день»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3886200"/>
            <a:ext cx="7448872" cy="1752600"/>
          </a:xfrm>
        </p:spPr>
        <p:txBody>
          <a:bodyPr>
            <a:normAutofit fontScale="77500" lnSpcReduction="20000"/>
          </a:bodyPr>
          <a:lstStyle/>
          <a:p>
            <a:r>
              <a:rPr lang="ru-RU" sz="3900" b="1" i="1" dirty="0" smtClean="0">
                <a:solidFill>
                  <a:schemeClr val="tx1"/>
                </a:solidFill>
              </a:rPr>
              <a:t>МБОУ Одинцовская гимназия № 7</a:t>
            </a:r>
          </a:p>
          <a:p>
            <a:r>
              <a:rPr lang="ru-RU" sz="3900" b="1" i="1" dirty="0" smtClean="0">
                <a:solidFill>
                  <a:schemeClr val="tx1"/>
                </a:solidFill>
              </a:rPr>
              <a:t>провела: </a:t>
            </a:r>
          </a:p>
          <a:p>
            <a:r>
              <a:rPr lang="ru-RU" sz="3900" b="1" i="1" dirty="0">
                <a:solidFill>
                  <a:schemeClr val="tx1"/>
                </a:solidFill>
              </a:rPr>
              <a:t>у</a:t>
            </a:r>
            <a:r>
              <a:rPr lang="ru-RU" sz="3900" b="1" i="1" dirty="0" smtClean="0">
                <a:solidFill>
                  <a:schemeClr val="tx1"/>
                </a:solidFill>
              </a:rPr>
              <a:t>читель </a:t>
            </a:r>
            <a:r>
              <a:rPr lang="ru-RU" sz="3900" b="1" i="1" dirty="0" err="1" smtClean="0">
                <a:solidFill>
                  <a:schemeClr val="tx1"/>
                </a:solidFill>
              </a:rPr>
              <a:t>Гаврильченко</a:t>
            </a:r>
            <a:r>
              <a:rPr lang="ru-RU" sz="3900" b="1" i="1" dirty="0" smtClean="0">
                <a:solidFill>
                  <a:schemeClr val="tx1"/>
                </a:solidFill>
              </a:rPr>
              <a:t> Светлана Александровна в 5 «Б» классе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53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" y="0"/>
            <a:ext cx="9143553" cy="6858000"/>
          </a:xfr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27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3" y="0"/>
            <a:ext cx="9108833" cy="6858000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25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pk-2\Desktop\imagesCABXGYQ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4355976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k-2\Desktop\3171-2-the-selfish-giant-an-interactive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260648"/>
            <a:ext cx="4680521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36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9495"/>
            <a:ext cx="9144000" cy="6966338"/>
          </a:xfr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70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pk-2\Desktop\Theselfishgiant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54"/>
            <a:ext cx="9144000" cy="683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36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rgbClr val="DDEBCF"/>
            </a:gs>
            <a:gs pos="100000">
              <a:srgbClr val="156B13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pk-2\Desktop\selfish-giant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812360" cy="686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61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pk-2\Desktop\Selfish_Giant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6840760" cy="681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74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" y="-22465"/>
            <a:ext cx="9134508" cy="6880465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86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38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9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2355"/>
          </a:xfrm>
        </p:spPr>
      </p:pic>
      <p:sp>
        <p:nvSpPr>
          <p:cNvPr id="5" name="TextBox 4"/>
          <p:cNvSpPr txBox="1"/>
          <p:nvPr/>
        </p:nvSpPr>
        <p:spPr>
          <a:xfrm>
            <a:off x="4644008" y="1196752"/>
            <a:ext cx="4392488" cy="63529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 are so glad </a:t>
            </a:r>
          </a:p>
          <a:p>
            <a:r>
              <a: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are here!</a:t>
            </a:r>
            <a:endParaRPr lang="ru-RU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1760" y="1"/>
            <a:ext cx="6336704" cy="106296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Hello Spring!</a:t>
            </a:r>
            <a:endParaRPr lang="ru-RU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9834-Звуки-природы-Пение-птиц-вот-это-релаксация333333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83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0126" cy="68580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92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53" y="304800"/>
            <a:ext cx="9206475" cy="6858000"/>
          </a:xfrm>
        </p:spPr>
      </p:pic>
      <p:pic>
        <p:nvPicPr>
          <p:cNvPr id="5" name="I_Like_the_Flowers_-_by_Beat_Boppers_Children_s_Music_[www.keepvid.co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МБОУ гимназия № 7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7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1381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91598"/>
            <a:ext cx="8219256" cy="114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55913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2" y="0"/>
            <a:ext cx="9165771" cy="68580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26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72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92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9" y="0"/>
            <a:ext cx="9145469" cy="6858000"/>
          </a:xfr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98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66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46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83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53" y="304800"/>
            <a:ext cx="9206475" cy="6858000"/>
          </a:xfr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42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40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019134" cy="68580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9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53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B13F9A"/>
                </a:solidFill>
              </a:rPr>
              <a:t>МБОУ гимназия № 7 </a:t>
            </a:r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3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24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54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72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гимназия № 7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13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150</Words>
  <Application>Microsoft Office PowerPoint</Application>
  <PresentationFormat>Экран (4:3)</PresentationFormat>
  <Paragraphs>37</Paragraphs>
  <Slides>30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Тема Office</vt:lpstr>
      <vt:lpstr>Изящная</vt:lpstr>
      <vt:lpstr>Внеклассное мероприятие «Мамин день»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pk-2</dc:creator>
  <cp:lastModifiedBy>Ученик</cp:lastModifiedBy>
  <cp:revision>28</cp:revision>
  <dcterms:created xsi:type="dcterms:W3CDTF">2012-02-20T06:38:03Z</dcterms:created>
  <dcterms:modified xsi:type="dcterms:W3CDTF">2012-03-30T10:50:26Z</dcterms:modified>
</cp:coreProperties>
</file>