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457201"/>
            <a:ext cx="8077200" cy="2362199"/>
          </a:xfrm>
        </p:spPr>
        <p:txBody>
          <a:bodyPr/>
          <a:lstStyle/>
          <a:p>
            <a:r>
              <a:rPr lang="ru-RU" b="1" dirty="0" smtClean="0"/>
              <a:t>УРОК ПО МАТЕМАТИКЕ</a:t>
            </a:r>
            <a:br>
              <a:rPr lang="ru-RU" b="1" dirty="0" smtClean="0"/>
            </a:br>
            <a:r>
              <a:rPr lang="ru-RU" b="1" dirty="0" smtClean="0"/>
              <a:t>В  3 «А» КЛАССЕ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9600" y="3810000"/>
            <a:ext cx="8229600" cy="2895600"/>
          </a:xfrm>
        </p:spPr>
        <p:txBody>
          <a:bodyPr>
            <a:normAutofit fontScale="92500" lnSpcReduction="20000"/>
          </a:bodyPr>
          <a:lstStyle/>
          <a:p>
            <a:r>
              <a:rPr lang="ru-RU" b="1" i="1" dirty="0" smtClean="0"/>
              <a:t>ТЕМА:УМНОЖЕНИЕ ЧИСЛА 100.</a:t>
            </a:r>
          </a:p>
          <a:p>
            <a:r>
              <a:rPr lang="ru-RU" b="1" i="1" dirty="0" smtClean="0"/>
              <a:t>УМНОЖЕНИЕ И ДЕЛЕНИЕ НА 100</a:t>
            </a:r>
          </a:p>
          <a:p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    подготовила учитель начальных классов</a:t>
            </a:r>
          </a:p>
          <a:p>
            <a:r>
              <a:rPr lang="ru-RU" dirty="0" smtClean="0"/>
              <a:t>МБОУ Одинцовская гимназия № 7</a:t>
            </a:r>
          </a:p>
          <a:p>
            <a:r>
              <a:rPr lang="ru-RU" dirty="0" err="1" smtClean="0"/>
              <a:t>Чехурдина</a:t>
            </a:r>
            <a:r>
              <a:rPr lang="ru-RU" dirty="0" smtClean="0"/>
              <a:t> О. 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-457200"/>
            <a:ext cx="6858000" cy="7924800"/>
          </a:xfrm>
        </p:spPr>
        <p:txBody>
          <a:bodyPr>
            <a:normAutofit/>
          </a:bodyPr>
          <a:lstStyle/>
          <a:p>
            <a:pPr algn="l"/>
            <a:r>
              <a:rPr lang="ru-RU" i="1" dirty="0" smtClean="0"/>
              <a:t>С  маленькой удачи начинается большой  успех!</a:t>
            </a:r>
            <a:br>
              <a:rPr lang="ru-RU" i="1" dirty="0" smtClean="0"/>
            </a:br>
            <a:r>
              <a:rPr lang="ru-RU" i="1" dirty="0" smtClean="0"/>
              <a:t>1)    10*3=           72:2=</a:t>
            </a:r>
            <a:br>
              <a:rPr lang="ru-RU" i="1" dirty="0" smtClean="0"/>
            </a:br>
            <a:r>
              <a:rPr lang="ru-RU" i="1" dirty="0" smtClean="0"/>
              <a:t>        54:2=           11*3=</a:t>
            </a:r>
            <a:br>
              <a:rPr lang="ru-RU" i="1" dirty="0" smtClean="0"/>
            </a:br>
            <a:r>
              <a:rPr lang="ru-RU" i="1" dirty="0" smtClean="0"/>
              <a:t>        21*2=          13*3=</a:t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>2)3 коробки- 60 игрушек</a:t>
            </a:r>
            <a:br>
              <a:rPr lang="ru-RU" i="1" dirty="0" smtClean="0"/>
            </a:br>
            <a:r>
              <a:rPr lang="ru-RU" i="1" dirty="0" smtClean="0"/>
              <a:t>10 коробок-? игрушек</a:t>
            </a:r>
            <a:br>
              <a:rPr lang="ru-RU" i="1" dirty="0" smtClean="0"/>
            </a:br>
            <a:endParaRPr lang="ru-RU" i="1" dirty="0"/>
          </a:p>
        </p:txBody>
      </p:sp>
      <p:pic>
        <p:nvPicPr>
          <p:cNvPr id="4" name="Содержимое 3" descr="http://900igr.net/datai/literatura/Aleksandr-Volkov/0006-004-Elli-i-ejo-druzja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934200" y="1219200"/>
            <a:ext cx="19812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57400"/>
            <a:ext cx="8001000" cy="4800600"/>
          </a:xfrm>
        </p:spPr>
        <p:txBody>
          <a:bodyPr/>
          <a:lstStyle/>
          <a:p>
            <a:r>
              <a:rPr lang="ru-RU" dirty="0" smtClean="0"/>
              <a:t>2*10=10*2=                    </a:t>
            </a:r>
          </a:p>
          <a:p>
            <a:r>
              <a:rPr lang="ru-RU" dirty="0" smtClean="0"/>
              <a:t>4*10=                                </a:t>
            </a:r>
          </a:p>
          <a:p>
            <a:r>
              <a:rPr lang="ru-RU" dirty="0" smtClean="0"/>
              <a:t>10*10=                              </a:t>
            </a:r>
          </a:p>
          <a:p>
            <a:pPr>
              <a:buNone/>
            </a:pPr>
            <a:r>
              <a:rPr lang="ru-RU" dirty="0" smtClean="0"/>
              <a:t> </a:t>
            </a:r>
          </a:p>
          <a:p>
            <a:r>
              <a:rPr lang="ru-RU" dirty="0" smtClean="0"/>
              <a:t>2*100=100*2=                 </a:t>
            </a:r>
          </a:p>
          <a:p>
            <a:r>
              <a:rPr lang="ru-RU" dirty="0" smtClean="0"/>
              <a:t>4*100=                               </a:t>
            </a:r>
          </a:p>
          <a:p>
            <a:r>
              <a:rPr lang="ru-RU" dirty="0" smtClean="0"/>
              <a:t>10*100=                             </a:t>
            </a:r>
            <a:endParaRPr lang="ru-RU" dirty="0"/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1"/>
            <a:ext cx="275294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3124200"/>
            <a:ext cx="8305800" cy="3124200"/>
          </a:xfrm>
        </p:spPr>
        <p:txBody>
          <a:bodyPr>
            <a:normAutofit/>
          </a:bodyPr>
          <a:lstStyle/>
          <a:p>
            <a:pPr algn="l"/>
            <a:r>
              <a:rPr lang="ru-RU" dirty="0" smtClean="0"/>
              <a:t>20:10=                   200:100=</a:t>
            </a:r>
            <a:br>
              <a:rPr lang="ru-RU" dirty="0" smtClean="0"/>
            </a:br>
            <a:r>
              <a:rPr lang="ru-RU" dirty="0" smtClean="0"/>
              <a:t>40:4=                      400:4=</a:t>
            </a:r>
            <a:br>
              <a:rPr lang="ru-RU" dirty="0" smtClean="0"/>
            </a:br>
            <a:r>
              <a:rPr lang="ru-RU" dirty="0" smtClean="0"/>
              <a:t>100:10=                  1000:100=</a:t>
            </a:r>
            <a:endParaRPr lang="ru-RU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124200" y="228600"/>
            <a:ext cx="3810000" cy="2362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51</Words>
  <Application>Microsoft Office PowerPoint</Application>
  <PresentationFormat>Экран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Office Theme</vt:lpstr>
      <vt:lpstr>УРОК ПО МАТЕМАТИКЕ В  3 «А» КЛАССЕ</vt:lpstr>
      <vt:lpstr>С  маленькой удачи начинается большой  успех! 1)    10*3=           72:2=         54:2=           11*3=         21*2=          13*3=  2)3 коробки- 60 игрушек 10 коробок-? игрушек </vt:lpstr>
      <vt:lpstr>Презентация PowerPoint</vt:lpstr>
      <vt:lpstr>20:10=                   200:100= 40:4=                      400:4= 100:10=                  1000:100=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ПО МАТЕМАТИКЕ В  3 «А» КЛАССЕ</dc:title>
  <dc:creator>мвидео</dc:creator>
  <cp:lastModifiedBy>25</cp:lastModifiedBy>
  <cp:revision>33</cp:revision>
  <dcterms:created xsi:type="dcterms:W3CDTF">2013-12-08T10:41:30Z</dcterms:created>
  <dcterms:modified xsi:type="dcterms:W3CDTF">2013-12-17T11:43:42Z</dcterms:modified>
</cp:coreProperties>
</file>