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63" r:id="rId4"/>
    <p:sldId id="261" r:id="rId5"/>
    <p:sldId id="267" r:id="rId6"/>
    <p:sldId id="266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ACCC-95FA-4929-AD8D-E77AA04FE036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75664-7994-4868-B852-0DA78BF53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99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75664-7994-4868-B852-0DA78BF5368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4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9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994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3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81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6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3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9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4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1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8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8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0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7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27147-EBFD-46EB-9D35-B0998D9AFC7D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A4CC-D801-4E6E-A272-6B1320CCF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238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377481"/>
          </a:xfrm>
        </p:spPr>
        <p:txBody>
          <a:bodyPr/>
          <a:lstStyle/>
          <a:p>
            <a:r>
              <a:rPr lang="ru-RU" b="1" dirty="0"/>
              <a:t>Мир высоких технологий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1" y="4337824"/>
            <a:ext cx="10872341" cy="2274849"/>
          </a:xfrm>
        </p:spPr>
        <p:txBody>
          <a:bodyPr>
            <a:normAutofit/>
          </a:bodyPr>
          <a:lstStyle/>
          <a:p>
            <a:r>
              <a:rPr lang="ru-RU" smtClean="0"/>
              <a:t>учитель </a:t>
            </a:r>
            <a:r>
              <a:rPr lang="ru-RU" dirty="0"/>
              <a:t>химии </a:t>
            </a:r>
          </a:p>
          <a:p>
            <a:r>
              <a:rPr lang="ru-RU" dirty="0" err="1"/>
              <a:t>Жестовская</a:t>
            </a:r>
            <a:r>
              <a:rPr lang="ru-RU" dirty="0"/>
              <a:t> Л. И.</a:t>
            </a:r>
          </a:p>
          <a:p>
            <a:r>
              <a:rPr lang="ru-RU" dirty="0"/>
              <a:t>Учитель информатики</a:t>
            </a:r>
          </a:p>
          <a:p>
            <a:r>
              <a:rPr lang="ru-RU" dirty="0"/>
              <a:t>Юрченко Н. А.</a:t>
            </a:r>
          </a:p>
          <a:p>
            <a:pPr algn="ctr"/>
            <a:r>
              <a:rPr lang="ru-RU" dirty="0" smtClean="0"/>
              <a:t>Одинцовская </a:t>
            </a:r>
            <a:r>
              <a:rPr lang="ru-RU" dirty="0"/>
              <a:t>гимназия №7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Мир высоких технологий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412594" y="2203498"/>
            <a:ext cx="11329639" cy="1119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Высокие технологии (англ. </a:t>
            </a:r>
            <a:r>
              <a:rPr lang="ru-RU" sz="2800" dirty="0" err="1"/>
              <a:t>high</a:t>
            </a:r>
            <a:r>
              <a:rPr lang="ru-RU" sz="2800" dirty="0"/>
              <a:t> </a:t>
            </a:r>
            <a:r>
              <a:rPr lang="ru-RU" sz="2800" dirty="0" err="1"/>
              <a:t>technology</a:t>
            </a:r>
            <a:r>
              <a:rPr lang="ru-RU" sz="2800" dirty="0"/>
              <a:t>, </a:t>
            </a:r>
            <a:r>
              <a:rPr lang="ru-RU" sz="2800" dirty="0" err="1"/>
              <a:t>high</a:t>
            </a:r>
            <a:r>
              <a:rPr lang="ru-RU" sz="2800" dirty="0"/>
              <a:t> </a:t>
            </a:r>
            <a:r>
              <a:rPr lang="ru-RU" sz="2800" dirty="0" err="1"/>
              <a:t>tech</a:t>
            </a:r>
            <a:r>
              <a:rPr lang="ru-RU" sz="2800" dirty="0"/>
              <a:t>, </a:t>
            </a:r>
            <a:r>
              <a:rPr lang="ru-RU" sz="2800" dirty="0" err="1"/>
              <a:t>hi-tech</a:t>
            </a:r>
            <a:r>
              <a:rPr lang="ru-RU" sz="2800" dirty="0"/>
              <a:t>) — это новые и перспективные технологии современного мира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718" y="3828545"/>
            <a:ext cx="2873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Нанотехнология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41973" y="5552266"/>
            <a:ext cx="2379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Электроника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9947" y="4916700"/>
            <a:ext cx="3679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Беспроводные технологии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7731" y="5858123"/>
            <a:ext cx="1359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Биометрия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97682" y="3522955"/>
            <a:ext cx="297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Искусственный интеллект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59554" y="3960748"/>
            <a:ext cx="2249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Самолётостроение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9566" y="5169652"/>
            <a:ext cx="267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Системы безопасности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82884" y="6248281"/>
            <a:ext cx="1834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Робототехника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26917" y="4042633"/>
            <a:ext cx="259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Солнечная энергетика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07509" y="4375847"/>
            <a:ext cx="233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Атомная энергетика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80672" y="6258762"/>
            <a:ext cx="2726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Водородная энергетика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76555" y="5558359"/>
            <a:ext cx="2502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Переработка отходов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79291" y="5866843"/>
            <a:ext cx="3143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Навигационные технологии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090" y="4547368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Системы скрытого наблюдения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972402" y="6087643"/>
            <a:ext cx="190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Ракетостроение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113717" y="4531521"/>
            <a:ext cx="3207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Навигационные технологии 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90" y="3166387"/>
            <a:ext cx="375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Генная инженерия 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генотерапия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49947" y="4142923"/>
            <a:ext cx="1788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Биотехнологии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62608" y="3557337"/>
            <a:ext cx="380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Создание космических аппаратов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65598" y="3111695"/>
            <a:ext cx="439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Микробиологическая промышленность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17564" y="5070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Экологически чистые технологии, энергосбережение и альтернативная энергетика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2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753227"/>
            <a:ext cx="10561319" cy="1583645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Привлечение </a:t>
            </a:r>
            <a:r>
              <a:rPr lang="ru-RU" sz="2700" dirty="0"/>
              <a:t>внимания учащихся к области высоких технологий, популяризация научно-технических знаний.</a:t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https://22century.ru/wp-content/uploads/2017/07/sgerogj48yg8e4shg8h4s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" y="2089645"/>
            <a:ext cx="5874385" cy="35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yazino-hram.ru/files/2016/11/45559931.ghqdx8mfxd.900x1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3" b="14854"/>
          <a:stretch/>
        </p:blipFill>
        <p:spPr bwMode="auto">
          <a:xfrm>
            <a:off x="6595962" y="2089645"/>
            <a:ext cx="5268378" cy="36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9300" t="31289" r="26800" b="42444"/>
          <a:stretch/>
        </p:blipFill>
        <p:spPr>
          <a:xfrm>
            <a:off x="3154680" y="4925273"/>
            <a:ext cx="6882564" cy="159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753228"/>
            <a:ext cx="10732769" cy="1080938"/>
          </a:xfrm>
        </p:spPr>
        <p:txBody>
          <a:bodyPr>
            <a:normAutofit fontScale="90000"/>
          </a:bodyPr>
          <a:lstStyle/>
          <a:p>
            <a:r>
              <a:rPr lang="ru-RU" dirty="0"/>
              <a:t>STEM-ОБРАЗОВАНИЕ: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УСЛОВИЯ </a:t>
            </a:r>
            <a:r>
              <a:rPr lang="ru-RU" sz="3100" dirty="0"/>
              <a:t>И </a:t>
            </a:r>
            <a:r>
              <a:rPr lang="ru-RU" sz="3100" dirty="0" smtClean="0"/>
              <a:t>ОПЫТ РЕАЛИЗАЦИИ </a:t>
            </a:r>
            <a:r>
              <a:rPr lang="ru-RU" sz="3100" dirty="0"/>
              <a:t>В </a:t>
            </a:r>
            <a:r>
              <a:rPr lang="ru-RU" sz="3100" dirty="0" smtClean="0"/>
              <a:t>МОСКОВСКОМ ГОРОДСКОМ ПЕДАГОГИЧЕСКОМ УНИВЕРСИТЕТЕ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8" t="13898" r="23763" b="75068"/>
          <a:stretch/>
        </p:blipFill>
        <p:spPr>
          <a:xfrm>
            <a:off x="10709909" y="824491"/>
            <a:ext cx="1378821" cy="93841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26038" t="28738" r="25328" b="18530"/>
          <a:stretch/>
        </p:blipFill>
        <p:spPr>
          <a:xfrm>
            <a:off x="1583474" y="2118732"/>
            <a:ext cx="8812978" cy="42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/>
              <a:t>Образовательные ресурсы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717" t="35154" r="63403" b="42732"/>
          <a:stretch/>
        </p:blipFill>
        <p:spPr>
          <a:xfrm>
            <a:off x="1150938" y="2294082"/>
            <a:ext cx="2115403" cy="189578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17" t="57797" r="63043" b="21861"/>
          <a:stretch/>
        </p:blipFill>
        <p:spPr>
          <a:xfrm>
            <a:off x="1150938" y="4189863"/>
            <a:ext cx="2119459" cy="1703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777" t="35458" r="33672" b="43049"/>
          <a:stretch/>
        </p:blipFill>
        <p:spPr>
          <a:xfrm>
            <a:off x="3198168" y="2294081"/>
            <a:ext cx="4567408" cy="1868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6687" t="56950" r="33941" b="23149"/>
          <a:stretch/>
        </p:blipFill>
        <p:spPr>
          <a:xfrm>
            <a:off x="3248168" y="4162567"/>
            <a:ext cx="4531058" cy="1730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66066" t="35477" r="18627" b="44154"/>
          <a:stretch/>
        </p:blipFill>
        <p:spPr>
          <a:xfrm>
            <a:off x="7765576" y="2294082"/>
            <a:ext cx="2306472" cy="1772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66238" t="55677" r="18717" b="21861"/>
          <a:stretch/>
        </p:blipFill>
        <p:spPr>
          <a:xfrm>
            <a:off x="7765576" y="4053385"/>
            <a:ext cx="2306472" cy="18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9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НАПРАВЛЕНИЯ</a:t>
            </a:r>
            <a:endParaRPr lang="ru-RU" sz="4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58" t="30633" r="62686" b="41030"/>
          <a:stretch/>
        </p:blipFill>
        <p:spPr>
          <a:xfrm>
            <a:off x="869316" y="2101756"/>
            <a:ext cx="2597215" cy="2292823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3"/>
          <a:srcRect l="28490" t="59139" r="49118" b="14380"/>
          <a:stretch/>
        </p:blipFill>
        <p:spPr>
          <a:xfrm>
            <a:off x="2197290" y="4394579"/>
            <a:ext cx="3220871" cy="2142698"/>
          </a:xfrm>
          <a:prstGeom prst="rect">
            <a:avLst/>
          </a:prstGeom>
        </p:spPr>
      </p:pic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3"/>
          <a:srcRect l="51070" t="59308" r="26158" b="14885"/>
          <a:stretch/>
        </p:blipFill>
        <p:spPr>
          <a:xfrm>
            <a:off x="5418160" y="4394579"/>
            <a:ext cx="3361095" cy="2142698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 rotWithShape="1">
          <a:blip r:embed="rId3"/>
          <a:srcRect l="37219" t="30969" r="37258" b="41200"/>
          <a:stretch/>
        </p:blipFill>
        <p:spPr>
          <a:xfrm>
            <a:off x="3408386" y="2101756"/>
            <a:ext cx="3737996" cy="2292824"/>
          </a:xfrm>
          <a:prstGeom prst="rect">
            <a:avLst/>
          </a:prstGeom>
        </p:spPr>
      </p:pic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3"/>
          <a:srcRect l="63026" t="31139" r="17049" b="41367"/>
          <a:stretch/>
        </p:blipFill>
        <p:spPr>
          <a:xfrm>
            <a:off x="7112327" y="2101756"/>
            <a:ext cx="2918778" cy="23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13" t="24949" r="24299" b="2251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26513" t="24949" r="24299" b="22519"/>
          <a:stretch/>
        </p:blipFill>
        <p:spPr>
          <a:xfrm>
            <a:off x="0" y="-182881"/>
            <a:ext cx="12192000" cy="685800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/>
          <a:srcRect l="26513" t="24949" r="24299" b="22519"/>
          <a:stretch/>
        </p:blipFill>
        <p:spPr>
          <a:xfrm>
            <a:off x="152400" y="-3048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46" t="25042" r="23881" b="22469"/>
          <a:stretch/>
        </p:blipFill>
        <p:spPr>
          <a:xfrm>
            <a:off x="0" y="-1"/>
            <a:ext cx="12192000" cy="68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направленность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.joyreactor.cc/pics/comment/%D0%9E%D1%82%D0%BB%D0%B8%D1%87%D0%B8%D1%8F-%D0%B2-%D0%BE%D0%B1%D1%80%D0%B0%D0%B7%D0%BE%D0%B2%D0%B0%D0%BD%D0%B8%D0%B8-%D0%B2-%D0%90%D0%BC%D0%B5%D1%80%D0%B8%D0%BA%D0%B5-%D0%B8-%D0%B2-%D0%A1%D0%BE%D0%B2%D0%B5%D1%82%D1%81%D0%BA%D0%BE%D0%BC-%D0%A1%D0%BE%D1%8E%D0%B7%D0%B5-%D0%BA%D1%80%D0%B0%D1%81%D0%B8%D0%B2%D1%8B%D0%B5-%D0%BA%D0%B0%D1%80%D1%82%D0%B8%D0%BD%D0%BA%D0%B8-%D0%98%D1%81%D1%82%D0%BE%D1%80%D0%B8%D1%8F-94966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 b="14804"/>
          <a:stretch/>
        </p:blipFill>
        <p:spPr bwMode="auto">
          <a:xfrm>
            <a:off x="353961" y="2256072"/>
            <a:ext cx="4940710" cy="28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ternat.edusite.ru/images/p75_fiz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36691" r="3532" b="8121"/>
          <a:stretch/>
        </p:blipFill>
        <p:spPr bwMode="auto">
          <a:xfrm>
            <a:off x="5855109" y="2256072"/>
            <a:ext cx="5442156" cy="28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.fishki.net/upload/users/2016/09/07/12322/0ca75251461d60d79aed87fb12600fa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29" y="3038167"/>
            <a:ext cx="5218208" cy="33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245</TotalTime>
  <Words>112</Words>
  <Application>Microsoft Office PowerPoint</Application>
  <PresentationFormat>Произвольный</PresentationFormat>
  <Paragraphs>36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Берлин</vt:lpstr>
      <vt:lpstr>Мир высоких технологий </vt:lpstr>
      <vt:lpstr>Мир высоких технологий</vt:lpstr>
      <vt:lpstr>Привлечение внимания учащихся к области высоких технологий, популяризация научно-технических знаний. </vt:lpstr>
      <vt:lpstr>STEM-ОБРАЗОВАНИЕ:  УСЛОВИЯ И ОПЫТ РЕАЛИЗАЦИИ В МОСКОВСКОМ ГОРОДСКОМ ПЕДАГОГИЧЕСКОМ УНИВЕРСИТЕТЕ</vt:lpstr>
      <vt:lpstr>Образовательные ресурсы </vt:lpstr>
      <vt:lpstr>НАПРАВЛЕНИЯ</vt:lpstr>
      <vt:lpstr>Презентация PowerPoint</vt:lpstr>
      <vt:lpstr>Презентация PowerPoint</vt:lpstr>
      <vt:lpstr>Практическая направленность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высоких технологий </dc:title>
  <dc:creator>Андрей Эдуардович</dc:creator>
  <cp:lastModifiedBy>Sushko</cp:lastModifiedBy>
  <cp:revision>17</cp:revision>
  <dcterms:created xsi:type="dcterms:W3CDTF">2017-11-23T17:22:41Z</dcterms:created>
  <dcterms:modified xsi:type="dcterms:W3CDTF">2017-11-24T06:56:41Z</dcterms:modified>
</cp:coreProperties>
</file>