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E63D5A-F026-4EC2-B801-E4A54CBF72D1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D80E32-DF7C-45F1-933E-0E2E7283E47F}">
      <dgm:prSet phldrT="[Текст]" custT="1"/>
      <dgm:spPr/>
      <dgm:t>
        <a:bodyPr/>
        <a:lstStyle/>
        <a:p>
          <a:r>
            <a:rPr lang="ru-RU" sz="2400" b="0" i="0" u="none" dirty="0"/>
            <a:t>«35 оттенков</a:t>
          </a:r>
          <a:endParaRPr lang="ru-RU" sz="2400" dirty="0"/>
        </a:p>
        <a:p>
          <a:r>
            <a:rPr lang="ru-RU" sz="2400" b="0" i="0" u="none" dirty="0"/>
            <a:t>синего»</a:t>
          </a:r>
          <a:endParaRPr lang="ru-RU" sz="2400" dirty="0"/>
        </a:p>
      </dgm:t>
    </dgm:pt>
    <dgm:pt modelId="{CA1AB32F-5DEA-4B88-AC2E-44F37453D6E1}" type="parTrans" cxnId="{F2836347-63C1-409B-BEA4-8BBC46E91A7C}">
      <dgm:prSet/>
      <dgm:spPr/>
      <dgm:t>
        <a:bodyPr/>
        <a:lstStyle/>
        <a:p>
          <a:endParaRPr lang="ru-RU"/>
        </a:p>
      </dgm:t>
    </dgm:pt>
    <dgm:pt modelId="{630FB2BD-5C46-47DA-A0DB-3D17686EDFB0}" type="sibTrans" cxnId="{F2836347-63C1-409B-BEA4-8BBC46E91A7C}">
      <dgm:prSet/>
      <dgm:spPr/>
      <dgm:t>
        <a:bodyPr/>
        <a:lstStyle/>
        <a:p>
          <a:endParaRPr lang="ru-RU"/>
        </a:p>
      </dgm:t>
    </dgm:pt>
    <dgm:pt modelId="{C7051FFF-1AF3-4CAC-A4D1-EAF9BCD83F30}">
      <dgm:prSet phldrT="[Текст]" custT="1"/>
      <dgm:spPr/>
      <dgm:t>
        <a:bodyPr/>
        <a:lstStyle/>
        <a:p>
          <a:r>
            <a:rPr lang="ru-RU" sz="1600" b="1" dirty="0"/>
            <a:t>Влияние уровня освещенности на скорость проявления </a:t>
          </a:r>
          <a:r>
            <a:rPr lang="ru-RU" sz="1600" b="1" dirty="0" err="1"/>
            <a:t>цианотипийного</a:t>
          </a:r>
          <a:r>
            <a:rPr lang="ru-RU" sz="1600" b="1" dirty="0"/>
            <a:t> изображения.</a:t>
          </a:r>
        </a:p>
      </dgm:t>
    </dgm:pt>
    <dgm:pt modelId="{A40443B9-71FB-42D2-B7D6-4B78C21202F0}" type="parTrans" cxnId="{B6D2511F-B30A-46EA-914F-369ABCAE4BDE}">
      <dgm:prSet/>
      <dgm:spPr/>
      <dgm:t>
        <a:bodyPr/>
        <a:lstStyle/>
        <a:p>
          <a:endParaRPr lang="ru-RU"/>
        </a:p>
      </dgm:t>
    </dgm:pt>
    <dgm:pt modelId="{5159A9A7-70AB-4C12-AD4D-FA4CEC9C3997}" type="sibTrans" cxnId="{B6D2511F-B30A-46EA-914F-369ABCAE4BDE}">
      <dgm:prSet/>
      <dgm:spPr/>
      <dgm:t>
        <a:bodyPr/>
        <a:lstStyle/>
        <a:p>
          <a:endParaRPr lang="ru-RU"/>
        </a:p>
      </dgm:t>
    </dgm:pt>
    <dgm:pt modelId="{437FFED2-98FB-488C-BD26-139BA8AAD595}">
      <dgm:prSet phldrT="[Текст]" custT="1"/>
      <dgm:spPr/>
      <dgm:t>
        <a:bodyPr/>
        <a:lstStyle/>
        <a:p>
          <a:r>
            <a:rPr lang="ru-RU" sz="1600" b="0" dirty="0"/>
            <a:t>Химия – физика – </a:t>
          </a:r>
          <a:r>
            <a:rPr lang="ru-RU" sz="1600" b="0" dirty="0" err="1"/>
            <a:t>нанотехнологии</a:t>
          </a:r>
          <a:r>
            <a:rPr lang="ru-RU" sz="1600" b="0" dirty="0"/>
            <a:t>.</a:t>
          </a:r>
        </a:p>
      </dgm:t>
    </dgm:pt>
    <dgm:pt modelId="{57D61621-BA6F-4EEE-89EF-6994C1E75B38}" type="parTrans" cxnId="{E032B87C-22E0-47E9-93D2-7D70FF6DA228}">
      <dgm:prSet/>
      <dgm:spPr/>
      <dgm:t>
        <a:bodyPr/>
        <a:lstStyle/>
        <a:p>
          <a:endParaRPr lang="ru-RU"/>
        </a:p>
      </dgm:t>
    </dgm:pt>
    <dgm:pt modelId="{135ECD4B-C1CC-43DC-8AC7-B42ACE97C2A1}" type="sibTrans" cxnId="{E032B87C-22E0-47E9-93D2-7D70FF6DA228}">
      <dgm:prSet/>
      <dgm:spPr/>
      <dgm:t>
        <a:bodyPr/>
        <a:lstStyle/>
        <a:p>
          <a:endParaRPr lang="ru-RU"/>
        </a:p>
      </dgm:t>
    </dgm:pt>
    <dgm:pt modelId="{84963547-51CB-4F1B-87D9-64CEE186FF49}">
      <dgm:prSet phldrT="[Текст]" custT="1"/>
      <dgm:spPr/>
      <dgm:t>
        <a:bodyPr/>
        <a:lstStyle/>
        <a:p>
          <a:r>
            <a:rPr lang="ru-RU" sz="2400" b="0" i="0" u="none" dirty="0"/>
            <a:t>«Тише едешь меньше будешь»</a:t>
          </a:r>
          <a:endParaRPr lang="ru-RU" sz="2400" dirty="0"/>
        </a:p>
      </dgm:t>
    </dgm:pt>
    <dgm:pt modelId="{A6433616-0967-4CE6-9694-5AD04B03D683}" type="parTrans" cxnId="{92940C4D-1403-4D9C-9CB5-456C3B28BE19}">
      <dgm:prSet/>
      <dgm:spPr/>
      <dgm:t>
        <a:bodyPr/>
        <a:lstStyle/>
        <a:p>
          <a:endParaRPr lang="ru-RU"/>
        </a:p>
      </dgm:t>
    </dgm:pt>
    <dgm:pt modelId="{7C4536F3-24C8-4131-8D2C-A2346703DC9F}" type="sibTrans" cxnId="{92940C4D-1403-4D9C-9CB5-456C3B28BE19}">
      <dgm:prSet/>
      <dgm:spPr/>
      <dgm:t>
        <a:bodyPr/>
        <a:lstStyle/>
        <a:p>
          <a:endParaRPr lang="ru-RU"/>
        </a:p>
      </dgm:t>
    </dgm:pt>
    <dgm:pt modelId="{4C2716ED-7FA0-4591-AABE-0E6A8190BED8}">
      <dgm:prSet phldrT="[Текст]" custT="1"/>
      <dgm:spPr/>
      <dgm:t>
        <a:bodyPr/>
        <a:lstStyle/>
        <a:p>
          <a:r>
            <a:rPr lang="ru-RU" sz="1600" b="1" dirty="0"/>
            <a:t>Скорость. Исследование влияния разных факторов на скорость химической реакции.</a:t>
          </a:r>
          <a:endParaRPr lang="ru-RU" sz="1500" b="1" dirty="0"/>
        </a:p>
      </dgm:t>
    </dgm:pt>
    <dgm:pt modelId="{19BC4CD0-EF79-4041-A95B-CE3F12D6048B}" type="parTrans" cxnId="{02630438-0DB5-44CF-A3E8-C1A19F97DB88}">
      <dgm:prSet/>
      <dgm:spPr/>
      <dgm:t>
        <a:bodyPr/>
        <a:lstStyle/>
        <a:p>
          <a:endParaRPr lang="ru-RU"/>
        </a:p>
      </dgm:t>
    </dgm:pt>
    <dgm:pt modelId="{E4CB96AF-D25B-4247-940F-B8E0080359FA}" type="sibTrans" cxnId="{02630438-0DB5-44CF-A3E8-C1A19F97DB88}">
      <dgm:prSet/>
      <dgm:spPr/>
      <dgm:t>
        <a:bodyPr/>
        <a:lstStyle/>
        <a:p>
          <a:endParaRPr lang="ru-RU"/>
        </a:p>
      </dgm:t>
    </dgm:pt>
    <dgm:pt modelId="{27D60800-4DC0-49F9-BE98-F54038CCB07F}">
      <dgm:prSet phldrT="[Текст]" custT="1"/>
      <dgm:spPr/>
      <dgm:t>
        <a:bodyPr/>
        <a:lstStyle/>
        <a:p>
          <a:r>
            <a:rPr lang="ru-RU" sz="2400" dirty="0"/>
            <a:t>«Двое из ларца разные с лица»</a:t>
          </a:r>
        </a:p>
      </dgm:t>
    </dgm:pt>
    <dgm:pt modelId="{4D46FA86-9433-4831-9134-35CFC2FA6A29}" type="parTrans" cxnId="{28683B48-5649-4A97-90C2-1DBB8380DF7B}">
      <dgm:prSet/>
      <dgm:spPr/>
      <dgm:t>
        <a:bodyPr/>
        <a:lstStyle/>
        <a:p>
          <a:endParaRPr lang="ru-RU"/>
        </a:p>
      </dgm:t>
    </dgm:pt>
    <dgm:pt modelId="{3C911D55-F400-4600-9776-7B91951ED93C}" type="sibTrans" cxnId="{28683B48-5649-4A97-90C2-1DBB8380DF7B}">
      <dgm:prSet/>
      <dgm:spPr/>
      <dgm:t>
        <a:bodyPr/>
        <a:lstStyle/>
        <a:p>
          <a:endParaRPr lang="ru-RU"/>
        </a:p>
      </dgm:t>
    </dgm:pt>
    <dgm:pt modelId="{5B9D9DA1-CC58-4552-9302-17ED0F8E6AFC}">
      <dgm:prSet phldrT="[Текст]" custT="1"/>
      <dgm:spPr/>
      <dgm:t>
        <a:bodyPr/>
        <a:lstStyle/>
        <a:p>
          <a:r>
            <a:rPr lang="ru-RU" sz="1600" b="1" dirty="0"/>
            <a:t>Исследование свойств натуральных и синтетических волокон.</a:t>
          </a:r>
        </a:p>
      </dgm:t>
    </dgm:pt>
    <dgm:pt modelId="{601B3A22-548C-4D3D-A189-52788A43400B}" type="parTrans" cxnId="{D0980FE4-F91C-426F-96A4-DE09B044ED60}">
      <dgm:prSet/>
      <dgm:spPr/>
      <dgm:t>
        <a:bodyPr/>
        <a:lstStyle/>
        <a:p>
          <a:endParaRPr lang="ru-RU"/>
        </a:p>
      </dgm:t>
    </dgm:pt>
    <dgm:pt modelId="{208AD095-3620-4442-A18E-4FAEFD359362}" type="sibTrans" cxnId="{D0980FE4-F91C-426F-96A4-DE09B044ED60}">
      <dgm:prSet/>
      <dgm:spPr/>
      <dgm:t>
        <a:bodyPr/>
        <a:lstStyle/>
        <a:p>
          <a:endParaRPr lang="ru-RU"/>
        </a:p>
      </dgm:t>
    </dgm:pt>
    <dgm:pt modelId="{B33DD70D-1849-47E6-BD3B-757E3C056E02}">
      <dgm:prSet phldrT="[Текст]" custT="1"/>
      <dgm:spPr/>
      <dgm:t>
        <a:bodyPr/>
        <a:lstStyle/>
        <a:p>
          <a:r>
            <a:rPr lang="ru-RU" sz="1600" b="0" dirty="0"/>
            <a:t>Химия – физика – биология – </a:t>
          </a:r>
          <a:r>
            <a:rPr lang="ru-RU" sz="1600" b="0" dirty="0" err="1"/>
            <a:t>нанотехнологии</a:t>
          </a:r>
          <a:r>
            <a:rPr lang="ru-RU" sz="1600" b="0" dirty="0"/>
            <a:t> – технологии текстильной промышленности.</a:t>
          </a:r>
        </a:p>
      </dgm:t>
    </dgm:pt>
    <dgm:pt modelId="{4235876B-3551-447A-BFFB-6EAAA8295011}" type="parTrans" cxnId="{D98AA16B-A82C-4DD1-B6C7-4AA16C020400}">
      <dgm:prSet/>
      <dgm:spPr/>
      <dgm:t>
        <a:bodyPr/>
        <a:lstStyle/>
        <a:p>
          <a:endParaRPr lang="ru-RU"/>
        </a:p>
      </dgm:t>
    </dgm:pt>
    <dgm:pt modelId="{B7C8E087-A5B6-48C2-A279-15FB486EC485}" type="sibTrans" cxnId="{D98AA16B-A82C-4DD1-B6C7-4AA16C020400}">
      <dgm:prSet/>
      <dgm:spPr/>
      <dgm:t>
        <a:bodyPr/>
        <a:lstStyle/>
        <a:p>
          <a:endParaRPr lang="ru-RU"/>
        </a:p>
      </dgm:t>
    </dgm:pt>
    <dgm:pt modelId="{91265A4A-FFAE-4AF9-BA51-FDFD4C51E964}">
      <dgm:prSet custT="1"/>
      <dgm:spPr/>
      <dgm:t>
        <a:bodyPr/>
        <a:lstStyle/>
        <a:p>
          <a:r>
            <a:rPr lang="ru-RU" sz="1600" b="0" dirty="0"/>
            <a:t>Химия – физика – </a:t>
          </a:r>
          <a:r>
            <a:rPr lang="ru-RU" sz="1600" b="0" dirty="0" err="1"/>
            <a:t>нанотехнологии</a:t>
          </a:r>
          <a:r>
            <a:rPr lang="ru-RU" sz="1600" b="0" dirty="0"/>
            <a:t>.</a:t>
          </a:r>
        </a:p>
      </dgm:t>
    </dgm:pt>
    <dgm:pt modelId="{4A1A5F4C-E2E9-42E5-924A-DA52EB8A5765}" type="parTrans" cxnId="{88C75193-7349-49F2-9B7D-0F93F93171BE}">
      <dgm:prSet/>
      <dgm:spPr/>
      <dgm:t>
        <a:bodyPr/>
        <a:lstStyle/>
        <a:p>
          <a:endParaRPr lang="ru-RU"/>
        </a:p>
      </dgm:t>
    </dgm:pt>
    <dgm:pt modelId="{7D9E7768-ED7F-4B03-B0BE-1C0387D4D601}" type="sibTrans" cxnId="{88C75193-7349-49F2-9B7D-0F93F93171BE}">
      <dgm:prSet/>
      <dgm:spPr/>
      <dgm:t>
        <a:bodyPr/>
        <a:lstStyle/>
        <a:p>
          <a:endParaRPr lang="ru-RU"/>
        </a:p>
      </dgm:t>
    </dgm:pt>
    <dgm:pt modelId="{49940519-51F8-486A-97E5-3A82F379819A}" type="pres">
      <dgm:prSet presAssocID="{DBE63D5A-F026-4EC2-B801-E4A54CBF72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3698D2-BBA4-4CCA-B23F-5D9C78271BD0}" type="pres">
      <dgm:prSet presAssocID="{73D80E32-DF7C-45F1-933E-0E2E7283E47F}" presName="linNode" presStyleCnt="0"/>
      <dgm:spPr/>
    </dgm:pt>
    <dgm:pt modelId="{FBA26226-6237-4CB9-B22C-73EDB100B313}" type="pres">
      <dgm:prSet presAssocID="{73D80E32-DF7C-45F1-933E-0E2E7283E47F}" presName="parentText" presStyleLbl="node1" presStyleIdx="0" presStyleCnt="3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6D82E-F770-45D6-8119-63335DB006FE}" type="pres">
      <dgm:prSet presAssocID="{73D80E32-DF7C-45F1-933E-0E2E7283E47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DA170-D191-4504-AA0A-A0626B3B98B6}" type="pres">
      <dgm:prSet presAssocID="{630FB2BD-5C46-47DA-A0DB-3D17686EDFB0}" presName="sp" presStyleCnt="0"/>
      <dgm:spPr/>
    </dgm:pt>
    <dgm:pt modelId="{E0A775C6-E7F2-4D3C-B91A-AC8981AF91F7}" type="pres">
      <dgm:prSet presAssocID="{84963547-51CB-4F1B-87D9-64CEE186FF49}" presName="linNode" presStyleCnt="0"/>
      <dgm:spPr/>
    </dgm:pt>
    <dgm:pt modelId="{67E3922B-E77D-4161-B4EA-46A320D07DFD}" type="pres">
      <dgm:prSet presAssocID="{84963547-51CB-4F1B-87D9-64CEE186FF4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FEADE-3716-4935-AE31-3DD059672310}" type="pres">
      <dgm:prSet presAssocID="{84963547-51CB-4F1B-87D9-64CEE186FF4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B005A-993C-46BE-9C44-64F13D413AB0}" type="pres">
      <dgm:prSet presAssocID="{7C4536F3-24C8-4131-8D2C-A2346703DC9F}" presName="sp" presStyleCnt="0"/>
      <dgm:spPr/>
    </dgm:pt>
    <dgm:pt modelId="{D466A716-0105-4A07-A8FB-1A1B9BFE92D7}" type="pres">
      <dgm:prSet presAssocID="{27D60800-4DC0-49F9-BE98-F54038CCB07F}" presName="linNode" presStyleCnt="0"/>
      <dgm:spPr/>
    </dgm:pt>
    <dgm:pt modelId="{B303043A-3476-4AC0-9B8D-A7082326C222}" type="pres">
      <dgm:prSet presAssocID="{27D60800-4DC0-49F9-BE98-F54038CCB07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1ECDF-8BB7-4415-A294-641DB05D182B}" type="pres">
      <dgm:prSet presAssocID="{27D60800-4DC0-49F9-BE98-F54038CCB07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B556C4-68AF-4F40-9F61-6EB2C28E74FA}" type="presOf" srcId="{91265A4A-FFAE-4AF9-BA51-FDFD4C51E964}" destId="{D17FEADE-3716-4935-AE31-3DD059672310}" srcOrd="0" destOrd="1" presId="urn:microsoft.com/office/officeart/2005/8/layout/vList5"/>
    <dgm:cxn modelId="{3DB508A8-0D13-4635-9AA8-239C282513B9}" type="presOf" srcId="{27D60800-4DC0-49F9-BE98-F54038CCB07F}" destId="{B303043A-3476-4AC0-9B8D-A7082326C222}" srcOrd="0" destOrd="0" presId="urn:microsoft.com/office/officeart/2005/8/layout/vList5"/>
    <dgm:cxn modelId="{A7FD91B9-CF83-4BFF-ABCE-3F57EDCFBEDF}" type="presOf" srcId="{84963547-51CB-4F1B-87D9-64CEE186FF49}" destId="{67E3922B-E77D-4161-B4EA-46A320D07DFD}" srcOrd="0" destOrd="0" presId="urn:microsoft.com/office/officeart/2005/8/layout/vList5"/>
    <dgm:cxn modelId="{D0980FE4-F91C-426F-96A4-DE09B044ED60}" srcId="{27D60800-4DC0-49F9-BE98-F54038CCB07F}" destId="{5B9D9DA1-CC58-4552-9302-17ED0F8E6AFC}" srcOrd="0" destOrd="0" parTransId="{601B3A22-548C-4D3D-A189-52788A43400B}" sibTransId="{208AD095-3620-4442-A18E-4FAEFD359362}"/>
    <dgm:cxn modelId="{9BAFD210-6D57-4E3F-93F6-08DA41803B4C}" type="presOf" srcId="{73D80E32-DF7C-45F1-933E-0E2E7283E47F}" destId="{FBA26226-6237-4CB9-B22C-73EDB100B313}" srcOrd="0" destOrd="0" presId="urn:microsoft.com/office/officeart/2005/8/layout/vList5"/>
    <dgm:cxn modelId="{D79A98D2-23C2-4173-A48F-914118542976}" type="presOf" srcId="{5B9D9DA1-CC58-4552-9302-17ED0F8E6AFC}" destId="{8E91ECDF-8BB7-4415-A294-641DB05D182B}" srcOrd="0" destOrd="0" presId="urn:microsoft.com/office/officeart/2005/8/layout/vList5"/>
    <dgm:cxn modelId="{28683B48-5649-4A97-90C2-1DBB8380DF7B}" srcId="{DBE63D5A-F026-4EC2-B801-E4A54CBF72D1}" destId="{27D60800-4DC0-49F9-BE98-F54038CCB07F}" srcOrd="2" destOrd="0" parTransId="{4D46FA86-9433-4831-9134-35CFC2FA6A29}" sibTransId="{3C911D55-F400-4600-9776-7B91951ED93C}"/>
    <dgm:cxn modelId="{F2836347-63C1-409B-BEA4-8BBC46E91A7C}" srcId="{DBE63D5A-F026-4EC2-B801-E4A54CBF72D1}" destId="{73D80E32-DF7C-45F1-933E-0E2E7283E47F}" srcOrd="0" destOrd="0" parTransId="{CA1AB32F-5DEA-4B88-AC2E-44F37453D6E1}" sibTransId="{630FB2BD-5C46-47DA-A0DB-3D17686EDFB0}"/>
    <dgm:cxn modelId="{E032B87C-22E0-47E9-93D2-7D70FF6DA228}" srcId="{73D80E32-DF7C-45F1-933E-0E2E7283E47F}" destId="{437FFED2-98FB-488C-BD26-139BA8AAD595}" srcOrd="1" destOrd="0" parTransId="{57D61621-BA6F-4EEE-89EF-6994C1E75B38}" sibTransId="{135ECD4B-C1CC-43DC-8AC7-B42ACE97C2A1}"/>
    <dgm:cxn modelId="{D98AA16B-A82C-4DD1-B6C7-4AA16C020400}" srcId="{27D60800-4DC0-49F9-BE98-F54038CCB07F}" destId="{B33DD70D-1849-47E6-BD3B-757E3C056E02}" srcOrd="1" destOrd="0" parTransId="{4235876B-3551-447A-BFFB-6EAAA8295011}" sibTransId="{B7C8E087-A5B6-48C2-A279-15FB486EC485}"/>
    <dgm:cxn modelId="{6261C754-E7FD-4E8F-9940-1E1CFF61BD88}" type="presOf" srcId="{4C2716ED-7FA0-4591-AABE-0E6A8190BED8}" destId="{D17FEADE-3716-4935-AE31-3DD059672310}" srcOrd="0" destOrd="0" presId="urn:microsoft.com/office/officeart/2005/8/layout/vList5"/>
    <dgm:cxn modelId="{A1BAFEAF-5949-44C9-8CE1-A2B2D7E7D3A6}" type="presOf" srcId="{DBE63D5A-F026-4EC2-B801-E4A54CBF72D1}" destId="{49940519-51F8-486A-97E5-3A82F379819A}" srcOrd="0" destOrd="0" presId="urn:microsoft.com/office/officeart/2005/8/layout/vList5"/>
    <dgm:cxn modelId="{B6D2511F-B30A-46EA-914F-369ABCAE4BDE}" srcId="{73D80E32-DF7C-45F1-933E-0E2E7283E47F}" destId="{C7051FFF-1AF3-4CAC-A4D1-EAF9BCD83F30}" srcOrd="0" destOrd="0" parTransId="{A40443B9-71FB-42D2-B7D6-4B78C21202F0}" sibTransId="{5159A9A7-70AB-4C12-AD4D-FA4CEC9C3997}"/>
    <dgm:cxn modelId="{22F62781-1F2C-42D0-AC5C-627AB6A6329A}" type="presOf" srcId="{C7051FFF-1AF3-4CAC-A4D1-EAF9BCD83F30}" destId="{D036D82E-F770-45D6-8119-63335DB006FE}" srcOrd="0" destOrd="0" presId="urn:microsoft.com/office/officeart/2005/8/layout/vList5"/>
    <dgm:cxn modelId="{F931EB95-5175-49FC-B1F7-C3EC182E9D74}" type="presOf" srcId="{437FFED2-98FB-488C-BD26-139BA8AAD595}" destId="{D036D82E-F770-45D6-8119-63335DB006FE}" srcOrd="0" destOrd="1" presId="urn:microsoft.com/office/officeart/2005/8/layout/vList5"/>
    <dgm:cxn modelId="{7738D49B-54E0-4535-82DD-960546C1690A}" type="presOf" srcId="{B33DD70D-1849-47E6-BD3B-757E3C056E02}" destId="{8E91ECDF-8BB7-4415-A294-641DB05D182B}" srcOrd="0" destOrd="1" presId="urn:microsoft.com/office/officeart/2005/8/layout/vList5"/>
    <dgm:cxn modelId="{92940C4D-1403-4D9C-9CB5-456C3B28BE19}" srcId="{DBE63D5A-F026-4EC2-B801-E4A54CBF72D1}" destId="{84963547-51CB-4F1B-87D9-64CEE186FF49}" srcOrd="1" destOrd="0" parTransId="{A6433616-0967-4CE6-9694-5AD04B03D683}" sibTransId="{7C4536F3-24C8-4131-8D2C-A2346703DC9F}"/>
    <dgm:cxn modelId="{88C75193-7349-49F2-9B7D-0F93F93171BE}" srcId="{84963547-51CB-4F1B-87D9-64CEE186FF49}" destId="{91265A4A-FFAE-4AF9-BA51-FDFD4C51E964}" srcOrd="1" destOrd="0" parTransId="{4A1A5F4C-E2E9-42E5-924A-DA52EB8A5765}" sibTransId="{7D9E7768-ED7F-4B03-B0BE-1C0387D4D601}"/>
    <dgm:cxn modelId="{02630438-0DB5-44CF-A3E8-C1A19F97DB88}" srcId="{84963547-51CB-4F1B-87D9-64CEE186FF49}" destId="{4C2716ED-7FA0-4591-AABE-0E6A8190BED8}" srcOrd="0" destOrd="0" parTransId="{19BC4CD0-EF79-4041-A95B-CE3F12D6048B}" sibTransId="{E4CB96AF-D25B-4247-940F-B8E0080359FA}"/>
    <dgm:cxn modelId="{4B1D95A3-DD59-4848-A550-133D79CB72C9}" type="presParOf" srcId="{49940519-51F8-486A-97E5-3A82F379819A}" destId="{0A3698D2-BBA4-4CCA-B23F-5D9C78271BD0}" srcOrd="0" destOrd="0" presId="urn:microsoft.com/office/officeart/2005/8/layout/vList5"/>
    <dgm:cxn modelId="{AC3FAFFE-5814-4AE6-83AF-FEDD4EB32133}" type="presParOf" srcId="{0A3698D2-BBA4-4CCA-B23F-5D9C78271BD0}" destId="{FBA26226-6237-4CB9-B22C-73EDB100B313}" srcOrd="0" destOrd="0" presId="urn:microsoft.com/office/officeart/2005/8/layout/vList5"/>
    <dgm:cxn modelId="{DAEBA11C-CD2C-4269-8166-EED3AC5DFD2B}" type="presParOf" srcId="{0A3698D2-BBA4-4CCA-B23F-5D9C78271BD0}" destId="{D036D82E-F770-45D6-8119-63335DB006FE}" srcOrd="1" destOrd="0" presId="urn:microsoft.com/office/officeart/2005/8/layout/vList5"/>
    <dgm:cxn modelId="{95B00846-6E78-4B53-9916-6BE99C5D7821}" type="presParOf" srcId="{49940519-51F8-486A-97E5-3A82F379819A}" destId="{2F6DA170-D191-4504-AA0A-A0626B3B98B6}" srcOrd="1" destOrd="0" presId="urn:microsoft.com/office/officeart/2005/8/layout/vList5"/>
    <dgm:cxn modelId="{7DA5B086-C45A-45F4-B289-29702AEAAD0A}" type="presParOf" srcId="{49940519-51F8-486A-97E5-3A82F379819A}" destId="{E0A775C6-E7F2-4D3C-B91A-AC8981AF91F7}" srcOrd="2" destOrd="0" presId="urn:microsoft.com/office/officeart/2005/8/layout/vList5"/>
    <dgm:cxn modelId="{F02FB529-99F5-4722-A3DC-92EB19913337}" type="presParOf" srcId="{E0A775C6-E7F2-4D3C-B91A-AC8981AF91F7}" destId="{67E3922B-E77D-4161-B4EA-46A320D07DFD}" srcOrd="0" destOrd="0" presId="urn:microsoft.com/office/officeart/2005/8/layout/vList5"/>
    <dgm:cxn modelId="{1F83C6B3-D4A1-4A83-BCA8-B24DF7C81949}" type="presParOf" srcId="{E0A775C6-E7F2-4D3C-B91A-AC8981AF91F7}" destId="{D17FEADE-3716-4935-AE31-3DD059672310}" srcOrd="1" destOrd="0" presId="urn:microsoft.com/office/officeart/2005/8/layout/vList5"/>
    <dgm:cxn modelId="{7634684A-0B87-4398-AAD7-448C8C34D90C}" type="presParOf" srcId="{49940519-51F8-486A-97E5-3A82F379819A}" destId="{40DB005A-993C-46BE-9C44-64F13D413AB0}" srcOrd="3" destOrd="0" presId="urn:microsoft.com/office/officeart/2005/8/layout/vList5"/>
    <dgm:cxn modelId="{5D0A24BF-88BF-4D1B-A3C5-085C96CFBC77}" type="presParOf" srcId="{49940519-51F8-486A-97E5-3A82F379819A}" destId="{D466A716-0105-4A07-A8FB-1A1B9BFE92D7}" srcOrd="4" destOrd="0" presId="urn:microsoft.com/office/officeart/2005/8/layout/vList5"/>
    <dgm:cxn modelId="{3AA22C64-61EE-4CA9-BC55-DB672F4DD1AC}" type="presParOf" srcId="{D466A716-0105-4A07-A8FB-1A1B9BFE92D7}" destId="{B303043A-3476-4AC0-9B8D-A7082326C222}" srcOrd="0" destOrd="0" presId="urn:microsoft.com/office/officeart/2005/8/layout/vList5"/>
    <dgm:cxn modelId="{EF24CBFA-850F-4277-901B-F0D7ECB1AF6C}" type="presParOf" srcId="{D466A716-0105-4A07-A8FB-1A1B9BFE92D7}" destId="{8E91ECDF-8BB7-4415-A294-641DB05D182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E63D5A-F026-4EC2-B801-E4A54CBF72D1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D80E32-DF7C-45F1-933E-0E2E7283E47F}">
      <dgm:prSet phldrT="[Текст]" custT="1"/>
      <dgm:spPr/>
      <dgm:t>
        <a:bodyPr/>
        <a:lstStyle/>
        <a:p>
          <a:r>
            <a:rPr lang="ru-RU" sz="2400" b="0" i="0" u="none" dirty="0"/>
            <a:t>«Вредный лед»</a:t>
          </a:r>
          <a:endParaRPr lang="ru-RU" sz="2400" dirty="0"/>
        </a:p>
      </dgm:t>
    </dgm:pt>
    <dgm:pt modelId="{CA1AB32F-5DEA-4B88-AC2E-44F37453D6E1}" type="parTrans" cxnId="{F2836347-63C1-409B-BEA4-8BBC46E91A7C}">
      <dgm:prSet/>
      <dgm:spPr/>
      <dgm:t>
        <a:bodyPr/>
        <a:lstStyle/>
        <a:p>
          <a:endParaRPr lang="ru-RU"/>
        </a:p>
      </dgm:t>
    </dgm:pt>
    <dgm:pt modelId="{630FB2BD-5C46-47DA-A0DB-3D17686EDFB0}" type="sibTrans" cxnId="{F2836347-63C1-409B-BEA4-8BBC46E91A7C}">
      <dgm:prSet/>
      <dgm:spPr/>
      <dgm:t>
        <a:bodyPr/>
        <a:lstStyle/>
        <a:p>
          <a:endParaRPr lang="ru-RU"/>
        </a:p>
      </dgm:t>
    </dgm:pt>
    <dgm:pt modelId="{C7051FFF-1AF3-4CAC-A4D1-EAF9BCD83F30}">
      <dgm:prSet phldrT="[Текст]" custT="1"/>
      <dgm:spPr/>
      <dgm:t>
        <a:bodyPr/>
        <a:lstStyle/>
        <a:p>
          <a:r>
            <a:rPr lang="ru-RU" sz="1600" b="1" dirty="0"/>
            <a:t>Обледенение самолета. Разработка физико-химических методов </a:t>
          </a:r>
          <a:r>
            <a:rPr lang="ru-RU" sz="1600" b="1" dirty="0" err="1"/>
            <a:t>противоледной</a:t>
          </a:r>
          <a:r>
            <a:rPr lang="ru-RU" sz="1600" b="1" dirty="0"/>
            <a:t> защиты самолета.</a:t>
          </a:r>
        </a:p>
      </dgm:t>
    </dgm:pt>
    <dgm:pt modelId="{A40443B9-71FB-42D2-B7D6-4B78C21202F0}" type="parTrans" cxnId="{B6D2511F-B30A-46EA-914F-369ABCAE4BDE}">
      <dgm:prSet/>
      <dgm:spPr/>
      <dgm:t>
        <a:bodyPr/>
        <a:lstStyle/>
        <a:p>
          <a:endParaRPr lang="ru-RU"/>
        </a:p>
      </dgm:t>
    </dgm:pt>
    <dgm:pt modelId="{5159A9A7-70AB-4C12-AD4D-FA4CEC9C3997}" type="sibTrans" cxnId="{B6D2511F-B30A-46EA-914F-369ABCAE4BDE}">
      <dgm:prSet/>
      <dgm:spPr/>
      <dgm:t>
        <a:bodyPr/>
        <a:lstStyle/>
        <a:p>
          <a:endParaRPr lang="ru-RU"/>
        </a:p>
      </dgm:t>
    </dgm:pt>
    <dgm:pt modelId="{84963547-51CB-4F1B-87D9-64CEE186FF49}">
      <dgm:prSet phldrT="[Текст]" custT="1"/>
      <dgm:spPr/>
      <dgm:t>
        <a:bodyPr/>
        <a:lstStyle/>
        <a:p>
          <a:r>
            <a:rPr lang="ru-RU" sz="2400" b="0" i="0" u="none" dirty="0"/>
            <a:t>«Гори, гори ясно»</a:t>
          </a:r>
          <a:endParaRPr lang="ru-RU" sz="2400" dirty="0"/>
        </a:p>
      </dgm:t>
    </dgm:pt>
    <dgm:pt modelId="{A6433616-0967-4CE6-9694-5AD04B03D683}" type="parTrans" cxnId="{92940C4D-1403-4D9C-9CB5-456C3B28BE19}">
      <dgm:prSet/>
      <dgm:spPr/>
      <dgm:t>
        <a:bodyPr/>
        <a:lstStyle/>
        <a:p>
          <a:endParaRPr lang="ru-RU"/>
        </a:p>
      </dgm:t>
    </dgm:pt>
    <dgm:pt modelId="{7C4536F3-24C8-4131-8D2C-A2346703DC9F}" type="sibTrans" cxnId="{92940C4D-1403-4D9C-9CB5-456C3B28BE19}">
      <dgm:prSet/>
      <dgm:spPr/>
      <dgm:t>
        <a:bodyPr/>
        <a:lstStyle/>
        <a:p>
          <a:endParaRPr lang="ru-RU"/>
        </a:p>
      </dgm:t>
    </dgm:pt>
    <dgm:pt modelId="{4C2716ED-7FA0-4591-AABE-0E6A8190BED8}">
      <dgm:prSet phldrT="[Текст]" custT="1"/>
      <dgm:spPr/>
      <dgm:t>
        <a:bodyPr/>
        <a:lstStyle/>
        <a:p>
          <a:r>
            <a:rPr lang="ru-RU" sz="1600" b="1" dirty="0"/>
            <a:t>Традиционные и альтернативные источники энергии. Исследование теплоты сгорания веществ.</a:t>
          </a:r>
        </a:p>
      </dgm:t>
    </dgm:pt>
    <dgm:pt modelId="{19BC4CD0-EF79-4041-A95B-CE3F12D6048B}" type="parTrans" cxnId="{02630438-0DB5-44CF-A3E8-C1A19F97DB88}">
      <dgm:prSet/>
      <dgm:spPr/>
      <dgm:t>
        <a:bodyPr/>
        <a:lstStyle/>
        <a:p>
          <a:endParaRPr lang="ru-RU"/>
        </a:p>
      </dgm:t>
    </dgm:pt>
    <dgm:pt modelId="{E4CB96AF-D25B-4247-940F-B8E0080359FA}" type="sibTrans" cxnId="{02630438-0DB5-44CF-A3E8-C1A19F97DB88}">
      <dgm:prSet/>
      <dgm:spPr/>
      <dgm:t>
        <a:bodyPr/>
        <a:lstStyle/>
        <a:p>
          <a:endParaRPr lang="ru-RU"/>
        </a:p>
      </dgm:t>
    </dgm:pt>
    <dgm:pt modelId="{27D60800-4DC0-49F9-BE98-F54038CCB07F}">
      <dgm:prSet phldrT="[Текст]" custT="1"/>
      <dgm:spPr/>
      <dgm:t>
        <a:bodyPr/>
        <a:lstStyle/>
        <a:p>
          <a:r>
            <a:rPr lang="ru-RU" sz="2400" dirty="0"/>
            <a:t>«Коррозия или возвращение к природе»</a:t>
          </a:r>
        </a:p>
      </dgm:t>
    </dgm:pt>
    <dgm:pt modelId="{4D46FA86-9433-4831-9134-35CFC2FA6A29}" type="parTrans" cxnId="{28683B48-5649-4A97-90C2-1DBB8380DF7B}">
      <dgm:prSet/>
      <dgm:spPr/>
      <dgm:t>
        <a:bodyPr/>
        <a:lstStyle/>
        <a:p>
          <a:endParaRPr lang="ru-RU"/>
        </a:p>
      </dgm:t>
    </dgm:pt>
    <dgm:pt modelId="{3C911D55-F400-4600-9776-7B91951ED93C}" type="sibTrans" cxnId="{28683B48-5649-4A97-90C2-1DBB8380DF7B}">
      <dgm:prSet/>
      <dgm:spPr/>
      <dgm:t>
        <a:bodyPr/>
        <a:lstStyle/>
        <a:p>
          <a:endParaRPr lang="ru-RU"/>
        </a:p>
      </dgm:t>
    </dgm:pt>
    <dgm:pt modelId="{5B9D9DA1-CC58-4552-9302-17ED0F8E6AFC}">
      <dgm:prSet phldrT="[Текст]" custT="1"/>
      <dgm:spPr/>
      <dgm:t>
        <a:bodyPr/>
        <a:lstStyle/>
        <a:p>
          <a:r>
            <a:rPr lang="ru-RU" sz="1600" b="1" dirty="0"/>
            <a:t>Коррозия металлов в различных средах. Технологии борьбы с коррозией</a:t>
          </a:r>
        </a:p>
      </dgm:t>
    </dgm:pt>
    <dgm:pt modelId="{601B3A22-548C-4D3D-A189-52788A43400B}" type="parTrans" cxnId="{D0980FE4-F91C-426F-96A4-DE09B044ED60}">
      <dgm:prSet/>
      <dgm:spPr/>
      <dgm:t>
        <a:bodyPr/>
        <a:lstStyle/>
        <a:p>
          <a:endParaRPr lang="ru-RU"/>
        </a:p>
      </dgm:t>
    </dgm:pt>
    <dgm:pt modelId="{208AD095-3620-4442-A18E-4FAEFD359362}" type="sibTrans" cxnId="{D0980FE4-F91C-426F-96A4-DE09B044ED60}">
      <dgm:prSet/>
      <dgm:spPr/>
      <dgm:t>
        <a:bodyPr/>
        <a:lstStyle/>
        <a:p>
          <a:endParaRPr lang="ru-RU"/>
        </a:p>
      </dgm:t>
    </dgm:pt>
    <dgm:pt modelId="{BDA50352-F6B6-474B-A6AC-B3F96A7FFC5A}">
      <dgm:prSet phldrT="[Текст]" custT="1"/>
      <dgm:spPr/>
      <dgm:t>
        <a:bodyPr/>
        <a:lstStyle/>
        <a:p>
          <a:r>
            <a:rPr lang="ru-RU" sz="1600" b="0" dirty="0"/>
            <a:t>Физика - химия – биология – экология – технологии энергетики.</a:t>
          </a:r>
        </a:p>
      </dgm:t>
    </dgm:pt>
    <dgm:pt modelId="{8FC6673E-B178-4359-9BA6-F16DEA228FAC}" type="parTrans" cxnId="{EC66ED8D-8814-4B80-B417-5926BAC07AD5}">
      <dgm:prSet/>
      <dgm:spPr/>
      <dgm:t>
        <a:bodyPr/>
        <a:lstStyle/>
        <a:p>
          <a:endParaRPr lang="ru-RU"/>
        </a:p>
      </dgm:t>
    </dgm:pt>
    <dgm:pt modelId="{30746148-3A0E-435A-9483-07FDD958775E}" type="sibTrans" cxnId="{EC66ED8D-8814-4B80-B417-5926BAC07AD5}">
      <dgm:prSet/>
      <dgm:spPr/>
      <dgm:t>
        <a:bodyPr/>
        <a:lstStyle/>
        <a:p>
          <a:endParaRPr lang="ru-RU"/>
        </a:p>
      </dgm:t>
    </dgm:pt>
    <dgm:pt modelId="{0CD70CF0-415F-46A9-B870-B11609FBE54D}">
      <dgm:prSet phldrT="[Текст]" custT="1"/>
      <dgm:spPr/>
      <dgm:t>
        <a:bodyPr/>
        <a:lstStyle/>
        <a:p>
          <a:r>
            <a:rPr lang="ru-RU" sz="1600" b="0" dirty="0"/>
            <a:t>Физика – химия – технологии самолетостроения</a:t>
          </a:r>
        </a:p>
      </dgm:t>
    </dgm:pt>
    <dgm:pt modelId="{BE67A5E6-7FCC-4D85-9E3A-64F2BB819A13}" type="parTrans" cxnId="{97759BAF-D0C3-4162-B0DA-EBB8E52CC967}">
      <dgm:prSet/>
      <dgm:spPr/>
      <dgm:t>
        <a:bodyPr/>
        <a:lstStyle/>
        <a:p>
          <a:endParaRPr lang="ru-RU"/>
        </a:p>
      </dgm:t>
    </dgm:pt>
    <dgm:pt modelId="{229C1AFA-A2BC-452F-894A-D0BFC85A64B5}" type="sibTrans" cxnId="{97759BAF-D0C3-4162-B0DA-EBB8E52CC967}">
      <dgm:prSet/>
      <dgm:spPr/>
      <dgm:t>
        <a:bodyPr/>
        <a:lstStyle/>
        <a:p>
          <a:endParaRPr lang="ru-RU"/>
        </a:p>
      </dgm:t>
    </dgm:pt>
    <dgm:pt modelId="{8B29D964-EC10-40AE-AFCE-334BD0C70A0C}">
      <dgm:prSet phldrT="[Текст]" custT="1"/>
      <dgm:spPr/>
      <dgm:t>
        <a:bodyPr/>
        <a:lstStyle/>
        <a:p>
          <a:r>
            <a:rPr lang="ru-RU" sz="1600" b="0" dirty="0"/>
            <a:t>Физика – химия – биология - технология.</a:t>
          </a:r>
        </a:p>
      </dgm:t>
    </dgm:pt>
    <dgm:pt modelId="{49F1B994-05E5-4957-96F2-E0A9788CFC30}" type="parTrans" cxnId="{C88D1DDD-3207-478B-AB2E-C9FE3B229A23}">
      <dgm:prSet/>
      <dgm:spPr/>
      <dgm:t>
        <a:bodyPr/>
        <a:lstStyle/>
        <a:p>
          <a:endParaRPr lang="ru-RU"/>
        </a:p>
      </dgm:t>
    </dgm:pt>
    <dgm:pt modelId="{DAAF96F1-DBF6-4226-B015-B4CA17A0D459}" type="sibTrans" cxnId="{C88D1DDD-3207-478B-AB2E-C9FE3B229A23}">
      <dgm:prSet/>
      <dgm:spPr/>
      <dgm:t>
        <a:bodyPr/>
        <a:lstStyle/>
        <a:p>
          <a:endParaRPr lang="ru-RU"/>
        </a:p>
      </dgm:t>
    </dgm:pt>
    <dgm:pt modelId="{49940519-51F8-486A-97E5-3A82F379819A}" type="pres">
      <dgm:prSet presAssocID="{DBE63D5A-F026-4EC2-B801-E4A54CBF72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3698D2-BBA4-4CCA-B23F-5D9C78271BD0}" type="pres">
      <dgm:prSet presAssocID="{73D80E32-DF7C-45F1-933E-0E2E7283E47F}" presName="linNode" presStyleCnt="0"/>
      <dgm:spPr/>
    </dgm:pt>
    <dgm:pt modelId="{FBA26226-6237-4CB9-B22C-73EDB100B313}" type="pres">
      <dgm:prSet presAssocID="{73D80E32-DF7C-45F1-933E-0E2E7283E47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6D82E-F770-45D6-8119-63335DB006FE}" type="pres">
      <dgm:prSet presAssocID="{73D80E32-DF7C-45F1-933E-0E2E7283E47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DA170-D191-4504-AA0A-A0626B3B98B6}" type="pres">
      <dgm:prSet presAssocID="{630FB2BD-5C46-47DA-A0DB-3D17686EDFB0}" presName="sp" presStyleCnt="0"/>
      <dgm:spPr/>
    </dgm:pt>
    <dgm:pt modelId="{E0A775C6-E7F2-4D3C-B91A-AC8981AF91F7}" type="pres">
      <dgm:prSet presAssocID="{84963547-51CB-4F1B-87D9-64CEE186FF49}" presName="linNode" presStyleCnt="0"/>
      <dgm:spPr/>
    </dgm:pt>
    <dgm:pt modelId="{67E3922B-E77D-4161-B4EA-46A320D07DFD}" type="pres">
      <dgm:prSet presAssocID="{84963547-51CB-4F1B-87D9-64CEE186FF4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FEADE-3716-4935-AE31-3DD059672310}" type="pres">
      <dgm:prSet presAssocID="{84963547-51CB-4F1B-87D9-64CEE186FF4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B005A-993C-46BE-9C44-64F13D413AB0}" type="pres">
      <dgm:prSet presAssocID="{7C4536F3-24C8-4131-8D2C-A2346703DC9F}" presName="sp" presStyleCnt="0"/>
      <dgm:spPr/>
    </dgm:pt>
    <dgm:pt modelId="{D466A716-0105-4A07-A8FB-1A1B9BFE92D7}" type="pres">
      <dgm:prSet presAssocID="{27D60800-4DC0-49F9-BE98-F54038CCB07F}" presName="linNode" presStyleCnt="0"/>
      <dgm:spPr/>
    </dgm:pt>
    <dgm:pt modelId="{B303043A-3476-4AC0-9B8D-A7082326C222}" type="pres">
      <dgm:prSet presAssocID="{27D60800-4DC0-49F9-BE98-F54038CCB07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1ECDF-8BB7-4415-A294-641DB05D182B}" type="pres">
      <dgm:prSet presAssocID="{27D60800-4DC0-49F9-BE98-F54038CCB07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980FE4-F91C-426F-96A4-DE09B044ED60}" srcId="{27D60800-4DC0-49F9-BE98-F54038CCB07F}" destId="{5B9D9DA1-CC58-4552-9302-17ED0F8E6AFC}" srcOrd="0" destOrd="0" parTransId="{601B3A22-548C-4D3D-A189-52788A43400B}" sibTransId="{208AD095-3620-4442-A18E-4FAEFD359362}"/>
    <dgm:cxn modelId="{AE1DF0AA-8813-48B8-AE29-2BA09082B2CB}" type="presOf" srcId="{DBE63D5A-F026-4EC2-B801-E4A54CBF72D1}" destId="{49940519-51F8-486A-97E5-3A82F379819A}" srcOrd="0" destOrd="0" presId="urn:microsoft.com/office/officeart/2005/8/layout/vList5"/>
    <dgm:cxn modelId="{1657F3E9-E9C6-43BD-BA2F-32E1002E1587}" type="presOf" srcId="{27D60800-4DC0-49F9-BE98-F54038CCB07F}" destId="{B303043A-3476-4AC0-9B8D-A7082326C222}" srcOrd="0" destOrd="0" presId="urn:microsoft.com/office/officeart/2005/8/layout/vList5"/>
    <dgm:cxn modelId="{28683B48-5649-4A97-90C2-1DBB8380DF7B}" srcId="{DBE63D5A-F026-4EC2-B801-E4A54CBF72D1}" destId="{27D60800-4DC0-49F9-BE98-F54038CCB07F}" srcOrd="2" destOrd="0" parTransId="{4D46FA86-9433-4831-9134-35CFC2FA6A29}" sibTransId="{3C911D55-F400-4600-9776-7B91951ED93C}"/>
    <dgm:cxn modelId="{F2836347-63C1-409B-BEA4-8BBC46E91A7C}" srcId="{DBE63D5A-F026-4EC2-B801-E4A54CBF72D1}" destId="{73D80E32-DF7C-45F1-933E-0E2E7283E47F}" srcOrd="0" destOrd="0" parTransId="{CA1AB32F-5DEA-4B88-AC2E-44F37453D6E1}" sibTransId="{630FB2BD-5C46-47DA-A0DB-3D17686EDFB0}"/>
    <dgm:cxn modelId="{9C87CE0E-5192-4EFC-9281-5EFD8FD8051F}" type="presOf" srcId="{73D80E32-DF7C-45F1-933E-0E2E7283E47F}" destId="{FBA26226-6237-4CB9-B22C-73EDB100B313}" srcOrd="0" destOrd="0" presId="urn:microsoft.com/office/officeart/2005/8/layout/vList5"/>
    <dgm:cxn modelId="{72FA4770-C0C9-4F58-8EB7-4FF2127DFB16}" type="presOf" srcId="{84963547-51CB-4F1B-87D9-64CEE186FF49}" destId="{67E3922B-E77D-4161-B4EA-46A320D07DFD}" srcOrd="0" destOrd="0" presId="urn:microsoft.com/office/officeart/2005/8/layout/vList5"/>
    <dgm:cxn modelId="{5EE8B54A-8C40-427E-8926-8897D5A49711}" type="presOf" srcId="{0CD70CF0-415F-46A9-B870-B11609FBE54D}" destId="{D036D82E-F770-45D6-8119-63335DB006FE}" srcOrd="0" destOrd="1" presId="urn:microsoft.com/office/officeart/2005/8/layout/vList5"/>
    <dgm:cxn modelId="{8D0C6CC3-ED25-49C5-AA41-7751C4179593}" type="presOf" srcId="{C7051FFF-1AF3-4CAC-A4D1-EAF9BCD83F30}" destId="{D036D82E-F770-45D6-8119-63335DB006FE}" srcOrd="0" destOrd="0" presId="urn:microsoft.com/office/officeart/2005/8/layout/vList5"/>
    <dgm:cxn modelId="{A5CB275B-B4C2-45A5-9E38-CE5A9EAE7D56}" type="presOf" srcId="{4C2716ED-7FA0-4591-AABE-0E6A8190BED8}" destId="{D17FEADE-3716-4935-AE31-3DD059672310}" srcOrd="0" destOrd="0" presId="urn:microsoft.com/office/officeart/2005/8/layout/vList5"/>
    <dgm:cxn modelId="{3165F093-2D2B-4E57-8337-298E1B03BDCB}" type="presOf" srcId="{5B9D9DA1-CC58-4552-9302-17ED0F8E6AFC}" destId="{8E91ECDF-8BB7-4415-A294-641DB05D182B}" srcOrd="0" destOrd="0" presId="urn:microsoft.com/office/officeart/2005/8/layout/vList5"/>
    <dgm:cxn modelId="{9668E43F-00F7-4F5A-B468-700F5E04CF50}" type="presOf" srcId="{BDA50352-F6B6-474B-A6AC-B3F96A7FFC5A}" destId="{D17FEADE-3716-4935-AE31-3DD059672310}" srcOrd="0" destOrd="1" presId="urn:microsoft.com/office/officeart/2005/8/layout/vList5"/>
    <dgm:cxn modelId="{B6D2511F-B30A-46EA-914F-369ABCAE4BDE}" srcId="{73D80E32-DF7C-45F1-933E-0E2E7283E47F}" destId="{C7051FFF-1AF3-4CAC-A4D1-EAF9BCD83F30}" srcOrd="0" destOrd="0" parTransId="{A40443B9-71FB-42D2-B7D6-4B78C21202F0}" sibTransId="{5159A9A7-70AB-4C12-AD4D-FA4CEC9C3997}"/>
    <dgm:cxn modelId="{97759BAF-D0C3-4162-B0DA-EBB8E52CC967}" srcId="{73D80E32-DF7C-45F1-933E-0E2E7283E47F}" destId="{0CD70CF0-415F-46A9-B870-B11609FBE54D}" srcOrd="1" destOrd="0" parTransId="{BE67A5E6-7FCC-4D85-9E3A-64F2BB819A13}" sibTransId="{229C1AFA-A2BC-452F-894A-D0BFC85A64B5}"/>
    <dgm:cxn modelId="{A55AC98F-79B1-46B1-B339-21582D2B1EEF}" type="presOf" srcId="{8B29D964-EC10-40AE-AFCE-334BD0C70A0C}" destId="{8E91ECDF-8BB7-4415-A294-641DB05D182B}" srcOrd="0" destOrd="1" presId="urn:microsoft.com/office/officeart/2005/8/layout/vList5"/>
    <dgm:cxn modelId="{C88D1DDD-3207-478B-AB2E-C9FE3B229A23}" srcId="{27D60800-4DC0-49F9-BE98-F54038CCB07F}" destId="{8B29D964-EC10-40AE-AFCE-334BD0C70A0C}" srcOrd="1" destOrd="0" parTransId="{49F1B994-05E5-4957-96F2-E0A9788CFC30}" sibTransId="{DAAF96F1-DBF6-4226-B015-B4CA17A0D459}"/>
    <dgm:cxn modelId="{EC66ED8D-8814-4B80-B417-5926BAC07AD5}" srcId="{84963547-51CB-4F1B-87D9-64CEE186FF49}" destId="{BDA50352-F6B6-474B-A6AC-B3F96A7FFC5A}" srcOrd="1" destOrd="0" parTransId="{8FC6673E-B178-4359-9BA6-F16DEA228FAC}" sibTransId="{30746148-3A0E-435A-9483-07FDD958775E}"/>
    <dgm:cxn modelId="{92940C4D-1403-4D9C-9CB5-456C3B28BE19}" srcId="{DBE63D5A-F026-4EC2-B801-E4A54CBF72D1}" destId="{84963547-51CB-4F1B-87D9-64CEE186FF49}" srcOrd="1" destOrd="0" parTransId="{A6433616-0967-4CE6-9694-5AD04B03D683}" sibTransId="{7C4536F3-24C8-4131-8D2C-A2346703DC9F}"/>
    <dgm:cxn modelId="{02630438-0DB5-44CF-A3E8-C1A19F97DB88}" srcId="{84963547-51CB-4F1B-87D9-64CEE186FF49}" destId="{4C2716ED-7FA0-4591-AABE-0E6A8190BED8}" srcOrd="0" destOrd="0" parTransId="{19BC4CD0-EF79-4041-A95B-CE3F12D6048B}" sibTransId="{E4CB96AF-D25B-4247-940F-B8E0080359FA}"/>
    <dgm:cxn modelId="{B488011A-56FC-4261-9EFD-3FD24BAEA2F3}" type="presParOf" srcId="{49940519-51F8-486A-97E5-3A82F379819A}" destId="{0A3698D2-BBA4-4CCA-B23F-5D9C78271BD0}" srcOrd="0" destOrd="0" presId="urn:microsoft.com/office/officeart/2005/8/layout/vList5"/>
    <dgm:cxn modelId="{9550EC0B-3C6F-4D0D-99FC-1A7EFD605111}" type="presParOf" srcId="{0A3698D2-BBA4-4CCA-B23F-5D9C78271BD0}" destId="{FBA26226-6237-4CB9-B22C-73EDB100B313}" srcOrd="0" destOrd="0" presId="urn:microsoft.com/office/officeart/2005/8/layout/vList5"/>
    <dgm:cxn modelId="{1511E58B-BA06-4CE7-8DEE-A373546A11A8}" type="presParOf" srcId="{0A3698D2-BBA4-4CCA-B23F-5D9C78271BD0}" destId="{D036D82E-F770-45D6-8119-63335DB006FE}" srcOrd="1" destOrd="0" presId="urn:microsoft.com/office/officeart/2005/8/layout/vList5"/>
    <dgm:cxn modelId="{C8402393-49F8-4C87-94B2-4BAD5E467540}" type="presParOf" srcId="{49940519-51F8-486A-97E5-3A82F379819A}" destId="{2F6DA170-D191-4504-AA0A-A0626B3B98B6}" srcOrd="1" destOrd="0" presId="urn:microsoft.com/office/officeart/2005/8/layout/vList5"/>
    <dgm:cxn modelId="{D707118C-02BB-4277-B1BD-3FB464914AFB}" type="presParOf" srcId="{49940519-51F8-486A-97E5-3A82F379819A}" destId="{E0A775C6-E7F2-4D3C-B91A-AC8981AF91F7}" srcOrd="2" destOrd="0" presId="urn:microsoft.com/office/officeart/2005/8/layout/vList5"/>
    <dgm:cxn modelId="{DB7FF69A-D04B-4346-8224-7FA3E24CD82A}" type="presParOf" srcId="{E0A775C6-E7F2-4D3C-B91A-AC8981AF91F7}" destId="{67E3922B-E77D-4161-B4EA-46A320D07DFD}" srcOrd="0" destOrd="0" presId="urn:microsoft.com/office/officeart/2005/8/layout/vList5"/>
    <dgm:cxn modelId="{87CF6A72-20A8-4F1A-AC41-FC40F9656458}" type="presParOf" srcId="{E0A775C6-E7F2-4D3C-B91A-AC8981AF91F7}" destId="{D17FEADE-3716-4935-AE31-3DD059672310}" srcOrd="1" destOrd="0" presId="urn:microsoft.com/office/officeart/2005/8/layout/vList5"/>
    <dgm:cxn modelId="{F8A88470-8CB3-48B1-87C6-B419B421F59A}" type="presParOf" srcId="{49940519-51F8-486A-97E5-3A82F379819A}" destId="{40DB005A-993C-46BE-9C44-64F13D413AB0}" srcOrd="3" destOrd="0" presId="urn:microsoft.com/office/officeart/2005/8/layout/vList5"/>
    <dgm:cxn modelId="{0621D69C-6A77-46D6-8800-5DF302E83EA1}" type="presParOf" srcId="{49940519-51F8-486A-97E5-3A82F379819A}" destId="{D466A716-0105-4A07-A8FB-1A1B9BFE92D7}" srcOrd="4" destOrd="0" presId="urn:microsoft.com/office/officeart/2005/8/layout/vList5"/>
    <dgm:cxn modelId="{AFC1068F-0B6B-44CD-A6DE-D6DCBE5D817E}" type="presParOf" srcId="{D466A716-0105-4A07-A8FB-1A1B9BFE92D7}" destId="{B303043A-3476-4AC0-9B8D-A7082326C222}" srcOrd="0" destOrd="0" presId="urn:microsoft.com/office/officeart/2005/8/layout/vList5"/>
    <dgm:cxn modelId="{63AA6E90-003D-49F3-90E0-9DBC1C893707}" type="presParOf" srcId="{D466A716-0105-4A07-A8FB-1A1B9BFE92D7}" destId="{8E91ECDF-8BB7-4415-A294-641DB05D182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E63D5A-F026-4EC2-B801-E4A54CBF72D1}" type="doc">
      <dgm:prSet loTypeId="urn:microsoft.com/office/officeart/2005/8/layout/vList5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73D80E32-DF7C-45F1-933E-0E2E7283E47F}">
      <dgm:prSet phldrT="[Текст]"/>
      <dgm:spPr/>
      <dgm:t>
        <a:bodyPr/>
        <a:lstStyle/>
        <a:p>
          <a:r>
            <a:rPr lang="ru-RU" b="0" i="0" u="none" dirty="0"/>
            <a:t>«Погода в доме»</a:t>
          </a:r>
          <a:endParaRPr lang="ru-RU" dirty="0"/>
        </a:p>
      </dgm:t>
    </dgm:pt>
    <dgm:pt modelId="{CA1AB32F-5DEA-4B88-AC2E-44F37453D6E1}" type="parTrans" cxnId="{F2836347-63C1-409B-BEA4-8BBC46E91A7C}">
      <dgm:prSet/>
      <dgm:spPr/>
      <dgm:t>
        <a:bodyPr/>
        <a:lstStyle/>
        <a:p>
          <a:endParaRPr lang="ru-RU"/>
        </a:p>
      </dgm:t>
    </dgm:pt>
    <dgm:pt modelId="{630FB2BD-5C46-47DA-A0DB-3D17686EDFB0}" type="sibTrans" cxnId="{F2836347-63C1-409B-BEA4-8BBC46E91A7C}">
      <dgm:prSet/>
      <dgm:spPr/>
      <dgm:t>
        <a:bodyPr/>
        <a:lstStyle/>
        <a:p>
          <a:endParaRPr lang="ru-RU"/>
        </a:p>
      </dgm:t>
    </dgm:pt>
    <dgm:pt modelId="{C7051FFF-1AF3-4CAC-A4D1-EAF9BCD83F30}">
      <dgm:prSet phldrT="[Текст]" custT="1"/>
      <dgm:spPr/>
      <dgm:t>
        <a:bodyPr/>
        <a:lstStyle/>
        <a:p>
          <a:r>
            <a:rPr lang="ru-RU" sz="1600" b="1" dirty="0"/>
            <a:t>Экология жилища. Исследование микроклимата помещения.</a:t>
          </a:r>
        </a:p>
      </dgm:t>
    </dgm:pt>
    <dgm:pt modelId="{A40443B9-71FB-42D2-B7D6-4B78C21202F0}" type="parTrans" cxnId="{B6D2511F-B30A-46EA-914F-369ABCAE4BDE}">
      <dgm:prSet/>
      <dgm:spPr/>
      <dgm:t>
        <a:bodyPr/>
        <a:lstStyle/>
        <a:p>
          <a:endParaRPr lang="ru-RU"/>
        </a:p>
      </dgm:t>
    </dgm:pt>
    <dgm:pt modelId="{5159A9A7-70AB-4C12-AD4D-FA4CEC9C3997}" type="sibTrans" cxnId="{B6D2511F-B30A-46EA-914F-369ABCAE4BDE}">
      <dgm:prSet/>
      <dgm:spPr/>
      <dgm:t>
        <a:bodyPr/>
        <a:lstStyle/>
        <a:p>
          <a:endParaRPr lang="ru-RU"/>
        </a:p>
      </dgm:t>
    </dgm:pt>
    <dgm:pt modelId="{84963547-51CB-4F1B-87D9-64CEE186FF49}">
      <dgm:prSet phldrT="[Текст]"/>
      <dgm:spPr/>
      <dgm:t>
        <a:bodyPr/>
        <a:lstStyle/>
        <a:p>
          <a:r>
            <a:rPr lang="ru-RU" b="0" i="0" u="none" dirty="0"/>
            <a:t>«Черна земелька, да непроста»</a:t>
          </a:r>
          <a:endParaRPr lang="ru-RU" dirty="0"/>
        </a:p>
      </dgm:t>
    </dgm:pt>
    <dgm:pt modelId="{A6433616-0967-4CE6-9694-5AD04B03D683}" type="parTrans" cxnId="{92940C4D-1403-4D9C-9CB5-456C3B28BE19}">
      <dgm:prSet/>
      <dgm:spPr/>
      <dgm:t>
        <a:bodyPr/>
        <a:lstStyle/>
        <a:p>
          <a:endParaRPr lang="ru-RU"/>
        </a:p>
      </dgm:t>
    </dgm:pt>
    <dgm:pt modelId="{7C4536F3-24C8-4131-8D2C-A2346703DC9F}" type="sibTrans" cxnId="{92940C4D-1403-4D9C-9CB5-456C3B28BE19}">
      <dgm:prSet/>
      <dgm:spPr/>
      <dgm:t>
        <a:bodyPr/>
        <a:lstStyle/>
        <a:p>
          <a:endParaRPr lang="ru-RU"/>
        </a:p>
      </dgm:t>
    </dgm:pt>
    <dgm:pt modelId="{4C2716ED-7FA0-4591-AABE-0E6A8190BED8}">
      <dgm:prSet phldrT="[Текст]" custT="1"/>
      <dgm:spPr/>
      <dgm:t>
        <a:bodyPr/>
        <a:lstStyle/>
        <a:p>
          <a:r>
            <a:rPr lang="ru-RU" sz="1600" b="1" dirty="0"/>
            <a:t>Почва, как природное тело.</a:t>
          </a:r>
        </a:p>
      </dgm:t>
    </dgm:pt>
    <dgm:pt modelId="{19BC4CD0-EF79-4041-A95B-CE3F12D6048B}" type="parTrans" cxnId="{02630438-0DB5-44CF-A3E8-C1A19F97DB88}">
      <dgm:prSet/>
      <dgm:spPr/>
      <dgm:t>
        <a:bodyPr/>
        <a:lstStyle/>
        <a:p>
          <a:endParaRPr lang="ru-RU"/>
        </a:p>
      </dgm:t>
    </dgm:pt>
    <dgm:pt modelId="{E4CB96AF-D25B-4247-940F-B8E0080359FA}" type="sibTrans" cxnId="{02630438-0DB5-44CF-A3E8-C1A19F97DB88}">
      <dgm:prSet/>
      <dgm:spPr/>
      <dgm:t>
        <a:bodyPr/>
        <a:lstStyle/>
        <a:p>
          <a:endParaRPr lang="ru-RU"/>
        </a:p>
      </dgm:t>
    </dgm:pt>
    <dgm:pt modelId="{27D60800-4DC0-49F9-BE98-F54038CCB07F}">
      <dgm:prSet phldrT="[Текст]"/>
      <dgm:spPr/>
      <dgm:t>
        <a:bodyPr/>
        <a:lstStyle/>
        <a:p>
          <a:r>
            <a:rPr lang="ru-RU" dirty="0"/>
            <a:t>«Сами открываются, сами закрываются»</a:t>
          </a:r>
        </a:p>
      </dgm:t>
    </dgm:pt>
    <dgm:pt modelId="{4D46FA86-9433-4831-9134-35CFC2FA6A29}" type="parTrans" cxnId="{28683B48-5649-4A97-90C2-1DBB8380DF7B}">
      <dgm:prSet/>
      <dgm:spPr/>
      <dgm:t>
        <a:bodyPr/>
        <a:lstStyle/>
        <a:p>
          <a:endParaRPr lang="ru-RU"/>
        </a:p>
      </dgm:t>
    </dgm:pt>
    <dgm:pt modelId="{3C911D55-F400-4600-9776-7B91951ED93C}" type="sibTrans" cxnId="{28683B48-5649-4A97-90C2-1DBB8380DF7B}">
      <dgm:prSet/>
      <dgm:spPr/>
      <dgm:t>
        <a:bodyPr/>
        <a:lstStyle/>
        <a:p>
          <a:endParaRPr lang="ru-RU"/>
        </a:p>
      </dgm:t>
    </dgm:pt>
    <dgm:pt modelId="{5B9D9DA1-CC58-4552-9302-17ED0F8E6AFC}">
      <dgm:prSet phldrT="[Текст]" custT="1"/>
      <dgm:spPr/>
      <dgm:t>
        <a:bodyPr/>
        <a:lstStyle/>
        <a:p>
          <a:r>
            <a:rPr lang="ru-RU" sz="1600" b="1" dirty="0"/>
            <a:t>Физико-химические основы транспирации растений. Влияние различных факторов на работу </a:t>
          </a:r>
          <a:r>
            <a:rPr lang="ru-RU" sz="1600" b="1" dirty="0" err="1"/>
            <a:t>устьичного</a:t>
          </a:r>
          <a:r>
            <a:rPr lang="ru-RU" sz="1600" b="1" dirty="0"/>
            <a:t> аппарата.</a:t>
          </a:r>
        </a:p>
      </dgm:t>
    </dgm:pt>
    <dgm:pt modelId="{601B3A22-548C-4D3D-A189-52788A43400B}" type="parTrans" cxnId="{D0980FE4-F91C-426F-96A4-DE09B044ED60}">
      <dgm:prSet/>
      <dgm:spPr/>
      <dgm:t>
        <a:bodyPr/>
        <a:lstStyle/>
        <a:p>
          <a:endParaRPr lang="ru-RU"/>
        </a:p>
      </dgm:t>
    </dgm:pt>
    <dgm:pt modelId="{208AD095-3620-4442-A18E-4FAEFD359362}" type="sibTrans" cxnId="{D0980FE4-F91C-426F-96A4-DE09B044ED60}">
      <dgm:prSet/>
      <dgm:spPr/>
      <dgm:t>
        <a:bodyPr/>
        <a:lstStyle/>
        <a:p>
          <a:endParaRPr lang="ru-RU"/>
        </a:p>
      </dgm:t>
    </dgm:pt>
    <dgm:pt modelId="{D84F8861-7575-4188-AF4D-17366BC77651}">
      <dgm:prSet phldrT="[Текст]" custT="1"/>
      <dgm:spPr/>
      <dgm:t>
        <a:bodyPr/>
        <a:lstStyle/>
        <a:p>
          <a:r>
            <a:rPr lang="ru-RU" sz="1600" b="0" dirty="0"/>
            <a:t>Биология – физика – химия – география - экология – технологии строительства</a:t>
          </a:r>
        </a:p>
      </dgm:t>
    </dgm:pt>
    <dgm:pt modelId="{187D9D72-7587-4E1F-9CDD-B2597F11BA04}" type="parTrans" cxnId="{C8591B10-E417-4C17-81E1-9F61FB053AD1}">
      <dgm:prSet/>
      <dgm:spPr/>
      <dgm:t>
        <a:bodyPr/>
        <a:lstStyle/>
        <a:p>
          <a:endParaRPr lang="ru-RU"/>
        </a:p>
      </dgm:t>
    </dgm:pt>
    <dgm:pt modelId="{FE24A72B-92A3-4E01-BF69-75D6BAA4D40A}" type="sibTrans" cxnId="{C8591B10-E417-4C17-81E1-9F61FB053AD1}">
      <dgm:prSet/>
      <dgm:spPr/>
      <dgm:t>
        <a:bodyPr/>
        <a:lstStyle/>
        <a:p>
          <a:endParaRPr lang="ru-RU"/>
        </a:p>
      </dgm:t>
    </dgm:pt>
    <dgm:pt modelId="{178C7749-6C49-4E2E-A62F-38D419576171}">
      <dgm:prSet phldrT="[Текст]" custT="1"/>
      <dgm:spPr/>
      <dgm:t>
        <a:bodyPr/>
        <a:lstStyle/>
        <a:p>
          <a:r>
            <a:rPr lang="ru-RU" sz="1600" b="0" dirty="0"/>
            <a:t>Биология – физика – химия – география – экология – технологии сельского хозяйства.</a:t>
          </a:r>
        </a:p>
      </dgm:t>
    </dgm:pt>
    <dgm:pt modelId="{DDA578DC-6F94-418D-83B1-A1EDAE6FD186}" type="parTrans" cxnId="{A4402729-72D8-4D72-BB14-F6AA68B2EE21}">
      <dgm:prSet/>
      <dgm:spPr/>
      <dgm:t>
        <a:bodyPr/>
        <a:lstStyle/>
        <a:p>
          <a:endParaRPr lang="ru-RU"/>
        </a:p>
      </dgm:t>
    </dgm:pt>
    <dgm:pt modelId="{402F266C-6706-4696-B165-1A11FBDD55AC}" type="sibTrans" cxnId="{A4402729-72D8-4D72-BB14-F6AA68B2EE21}">
      <dgm:prSet/>
      <dgm:spPr/>
      <dgm:t>
        <a:bodyPr/>
        <a:lstStyle/>
        <a:p>
          <a:endParaRPr lang="ru-RU"/>
        </a:p>
      </dgm:t>
    </dgm:pt>
    <dgm:pt modelId="{FB3FA3E3-21CB-4026-BFC4-7BD0839B644E}">
      <dgm:prSet phldrT="[Текст]" custT="1"/>
      <dgm:spPr/>
      <dgm:t>
        <a:bodyPr/>
        <a:lstStyle/>
        <a:p>
          <a:r>
            <a:rPr lang="ru-RU" sz="1600" b="0" dirty="0"/>
            <a:t>Биология – физика – химия – экология – технологии сельского хозяйства - </a:t>
          </a:r>
          <a:r>
            <a:rPr lang="ru-RU" sz="1600" b="0" dirty="0" err="1"/>
            <a:t>нанотехнологии</a:t>
          </a:r>
          <a:endParaRPr lang="ru-RU" sz="1600" b="0" dirty="0"/>
        </a:p>
      </dgm:t>
    </dgm:pt>
    <dgm:pt modelId="{CABDB930-B66C-4A41-BFF6-1F5A0FAAD61D}" type="parTrans" cxnId="{AF87956A-F7EE-47E9-BE94-F319FCED0D63}">
      <dgm:prSet/>
      <dgm:spPr/>
      <dgm:t>
        <a:bodyPr/>
        <a:lstStyle/>
        <a:p>
          <a:endParaRPr lang="ru-RU"/>
        </a:p>
      </dgm:t>
    </dgm:pt>
    <dgm:pt modelId="{CBBB0DD6-EA90-4B48-86C4-76950078FCD4}" type="sibTrans" cxnId="{AF87956A-F7EE-47E9-BE94-F319FCED0D63}">
      <dgm:prSet/>
      <dgm:spPr/>
      <dgm:t>
        <a:bodyPr/>
        <a:lstStyle/>
        <a:p>
          <a:endParaRPr lang="ru-RU"/>
        </a:p>
      </dgm:t>
    </dgm:pt>
    <dgm:pt modelId="{49940519-51F8-486A-97E5-3A82F379819A}" type="pres">
      <dgm:prSet presAssocID="{DBE63D5A-F026-4EC2-B801-E4A54CBF72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3698D2-BBA4-4CCA-B23F-5D9C78271BD0}" type="pres">
      <dgm:prSet presAssocID="{73D80E32-DF7C-45F1-933E-0E2E7283E47F}" presName="linNode" presStyleCnt="0"/>
      <dgm:spPr/>
    </dgm:pt>
    <dgm:pt modelId="{FBA26226-6237-4CB9-B22C-73EDB100B313}" type="pres">
      <dgm:prSet presAssocID="{73D80E32-DF7C-45F1-933E-0E2E7283E47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6D82E-F770-45D6-8119-63335DB006FE}" type="pres">
      <dgm:prSet presAssocID="{73D80E32-DF7C-45F1-933E-0E2E7283E47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DA170-D191-4504-AA0A-A0626B3B98B6}" type="pres">
      <dgm:prSet presAssocID="{630FB2BD-5C46-47DA-A0DB-3D17686EDFB0}" presName="sp" presStyleCnt="0"/>
      <dgm:spPr/>
    </dgm:pt>
    <dgm:pt modelId="{E0A775C6-E7F2-4D3C-B91A-AC8981AF91F7}" type="pres">
      <dgm:prSet presAssocID="{84963547-51CB-4F1B-87D9-64CEE186FF49}" presName="linNode" presStyleCnt="0"/>
      <dgm:spPr/>
    </dgm:pt>
    <dgm:pt modelId="{67E3922B-E77D-4161-B4EA-46A320D07DFD}" type="pres">
      <dgm:prSet presAssocID="{84963547-51CB-4F1B-87D9-64CEE186FF4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FEADE-3716-4935-AE31-3DD059672310}" type="pres">
      <dgm:prSet presAssocID="{84963547-51CB-4F1B-87D9-64CEE186FF4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B005A-993C-46BE-9C44-64F13D413AB0}" type="pres">
      <dgm:prSet presAssocID="{7C4536F3-24C8-4131-8D2C-A2346703DC9F}" presName="sp" presStyleCnt="0"/>
      <dgm:spPr/>
    </dgm:pt>
    <dgm:pt modelId="{D466A716-0105-4A07-A8FB-1A1B9BFE92D7}" type="pres">
      <dgm:prSet presAssocID="{27D60800-4DC0-49F9-BE98-F54038CCB07F}" presName="linNode" presStyleCnt="0"/>
      <dgm:spPr/>
    </dgm:pt>
    <dgm:pt modelId="{B303043A-3476-4AC0-9B8D-A7082326C222}" type="pres">
      <dgm:prSet presAssocID="{27D60800-4DC0-49F9-BE98-F54038CCB07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1ECDF-8BB7-4415-A294-641DB05D182B}" type="pres">
      <dgm:prSet presAssocID="{27D60800-4DC0-49F9-BE98-F54038CCB07F}" presName="descendantText" presStyleLbl="alignAccFollowNode1" presStyleIdx="2" presStyleCnt="3" custScaleY="114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980FE4-F91C-426F-96A4-DE09B044ED60}" srcId="{27D60800-4DC0-49F9-BE98-F54038CCB07F}" destId="{5B9D9DA1-CC58-4552-9302-17ED0F8E6AFC}" srcOrd="0" destOrd="0" parTransId="{601B3A22-548C-4D3D-A189-52788A43400B}" sibTransId="{208AD095-3620-4442-A18E-4FAEFD359362}"/>
    <dgm:cxn modelId="{28683B48-5649-4A97-90C2-1DBB8380DF7B}" srcId="{DBE63D5A-F026-4EC2-B801-E4A54CBF72D1}" destId="{27D60800-4DC0-49F9-BE98-F54038CCB07F}" srcOrd="2" destOrd="0" parTransId="{4D46FA86-9433-4831-9134-35CFC2FA6A29}" sibTransId="{3C911D55-F400-4600-9776-7B91951ED93C}"/>
    <dgm:cxn modelId="{C8591B10-E417-4C17-81E1-9F61FB053AD1}" srcId="{73D80E32-DF7C-45F1-933E-0E2E7283E47F}" destId="{D84F8861-7575-4188-AF4D-17366BC77651}" srcOrd="1" destOrd="0" parTransId="{187D9D72-7587-4E1F-9CDD-B2597F11BA04}" sibTransId="{FE24A72B-92A3-4E01-BF69-75D6BAA4D40A}"/>
    <dgm:cxn modelId="{F2836347-63C1-409B-BEA4-8BBC46E91A7C}" srcId="{DBE63D5A-F026-4EC2-B801-E4A54CBF72D1}" destId="{73D80E32-DF7C-45F1-933E-0E2E7283E47F}" srcOrd="0" destOrd="0" parTransId="{CA1AB32F-5DEA-4B88-AC2E-44F37453D6E1}" sibTransId="{630FB2BD-5C46-47DA-A0DB-3D17686EDFB0}"/>
    <dgm:cxn modelId="{632E9E21-83EB-4929-9B03-F0807C451984}" type="presOf" srcId="{5B9D9DA1-CC58-4552-9302-17ED0F8E6AFC}" destId="{8E91ECDF-8BB7-4415-A294-641DB05D182B}" srcOrd="0" destOrd="0" presId="urn:microsoft.com/office/officeart/2005/8/layout/vList5"/>
    <dgm:cxn modelId="{A3E7F518-BFE5-4C3F-A786-72A447A3D068}" type="presOf" srcId="{DBE63D5A-F026-4EC2-B801-E4A54CBF72D1}" destId="{49940519-51F8-486A-97E5-3A82F379819A}" srcOrd="0" destOrd="0" presId="urn:microsoft.com/office/officeart/2005/8/layout/vList5"/>
    <dgm:cxn modelId="{AF2BACD7-E583-4139-8EFD-FBE355C95AFB}" type="presOf" srcId="{73D80E32-DF7C-45F1-933E-0E2E7283E47F}" destId="{FBA26226-6237-4CB9-B22C-73EDB100B313}" srcOrd="0" destOrd="0" presId="urn:microsoft.com/office/officeart/2005/8/layout/vList5"/>
    <dgm:cxn modelId="{E5A163C9-1E12-46C1-917A-1BC7ECF2DDE8}" type="presOf" srcId="{C7051FFF-1AF3-4CAC-A4D1-EAF9BCD83F30}" destId="{D036D82E-F770-45D6-8119-63335DB006FE}" srcOrd="0" destOrd="0" presId="urn:microsoft.com/office/officeart/2005/8/layout/vList5"/>
    <dgm:cxn modelId="{FAEC2577-EF5A-4F33-9754-A56B3EDBB5AF}" type="presOf" srcId="{D84F8861-7575-4188-AF4D-17366BC77651}" destId="{D036D82E-F770-45D6-8119-63335DB006FE}" srcOrd="0" destOrd="1" presId="urn:microsoft.com/office/officeart/2005/8/layout/vList5"/>
    <dgm:cxn modelId="{AF87956A-F7EE-47E9-BE94-F319FCED0D63}" srcId="{27D60800-4DC0-49F9-BE98-F54038CCB07F}" destId="{FB3FA3E3-21CB-4026-BFC4-7BD0839B644E}" srcOrd="1" destOrd="0" parTransId="{CABDB930-B66C-4A41-BFF6-1F5A0FAAD61D}" sibTransId="{CBBB0DD6-EA90-4B48-86C4-76950078FCD4}"/>
    <dgm:cxn modelId="{918179B2-390D-49FB-955F-C34955474BF4}" type="presOf" srcId="{27D60800-4DC0-49F9-BE98-F54038CCB07F}" destId="{B303043A-3476-4AC0-9B8D-A7082326C222}" srcOrd="0" destOrd="0" presId="urn:microsoft.com/office/officeart/2005/8/layout/vList5"/>
    <dgm:cxn modelId="{A4402729-72D8-4D72-BB14-F6AA68B2EE21}" srcId="{84963547-51CB-4F1B-87D9-64CEE186FF49}" destId="{178C7749-6C49-4E2E-A62F-38D419576171}" srcOrd="1" destOrd="0" parTransId="{DDA578DC-6F94-418D-83B1-A1EDAE6FD186}" sibTransId="{402F266C-6706-4696-B165-1A11FBDD55AC}"/>
    <dgm:cxn modelId="{AA861EDD-CEAC-4AAB-858C-EC2ED7C4F966}" type="presOf" srcId="{FB3FA3E3-21CB-4026-BFC4-7BD0839B644E}" destId="{8E91ECDF-8BB7-4415-A294-641DB05D182B}" srcOrd="0" destOrd="1" presId="urn:microsoft.com/office/officeart/2005/8/layout/vList5"/>
    <dgm:cxn modelId="{B6D2511F-B30A-46EA-914F-369ABCAE4BDE}" srcId="{73D80E32-DF7C-45F1-933E-0E2E7283E47F}" destId="{C7051FFF-1AF3-4CAC-A4D1-EAF9BCD83F30}" srcOrd="0" destOrd="0" parTransId="{A40443B9-71FB-42D2-B7D6-4B78C21202F0}" sibTransId="{5159A9A7-70AB-4C12-AD4D-FA4CEC9C3997}"/>
    <dgm:cxn modelId="{3C4AA1C4-3AC2-4D9B-B28D-081336907917}" type="presOf" srcId="{178C7749-6C49-4E2E-A62F-38D419576171}" destId="{D17FEADE-3716-4935-AE31-3DD059672310}" srcOrd="0" destOrd="1" presId="urn:microsoft.com/office/officeart/2005/8/layout/vList5"/>
    <dgm:cxn modelId="{92940C4D-1403-4D9C-9CB5-456C3B28BE19}" srcId="{DBE63D5A-F026-4EC2-B801-E4A54CBF72D1}" destId="{84963547-51CB-4F1B-87D9-64CEE186FF49}" srcOrd="1" destOrd="0" parTransId="{A6433616-0967-4CE6-9694-5AD04B03D683}" sibTransId="{7C4536F3-24C8-4131-8D2C-A2346703DC9F}"/>
    <dgm:cxn modelId="{8B68DAE0-ACD3-46E4-B5A8-E21180278886}" type="presOf" srcId="{84963547-51CB-4F1B-87D9-64CEE186FF49}" destId="{67E3922B-E77D-4161-B4EA-46A320D07DFD}" srcOrd="0" destOrd="0" presId="urn:microsoft.com/office/officeart/2005/8/layout/vList5"/>
    <dgm:cxn modelId="{3CC3F15C-E9E2-42CE-BE03-C892A5261FD0}" type="presOf" srcId="{4C2716ED-7FA0-4591-AABE-0E6A8190BED8}" destId="{D17FEADE-3716-4935-AE31-3DD059672310}" srcOrd="0" destOrd="0" presId="urn:microsoft.com/office/officeart/2005/8/layout/vList5"/>
    <dgm:cxn modelId="{02630438-0DB5-44CF-A3E8-C1A19F97DB88}" srcId="{84963547-51CB-4F1B-87D9-64CEE186FF49}" destId="{4C2716ED-7FA0-4591-AABE-0E6A8190BED8}" srcOrd="0" destOrd="0" parTransId="{19BC4CD0-EF79-4041-A95B-CE3F12D6048B}" sibTransId="{E4CB96AF-D25B-4247-940F-B8E0080359FA}"/>
    <dgm:cxn modelId="{32AA4590-D39C-469D-9C27-69A088EA31B2}" type="presParOf" srcId="{49940519-51F8-486A-97E5-3A82F379819A}" destId="{0A3698D2-BBA4-4CCA-B23F-5D9C78271BD0}" srcOrd="0" destOrd="0" presId="urn:microsoft.com/office/officeart/2005/8/layout/vList5"/>
    <dgm:cxn modelId="{23DE3475-38BE-4CE4-8972-9854276BCA5E}" type="presParOf" srcId="{0A3698D2-BBA4-4CCA-B23F-5D9C78271BD0}" destId="{FBA26226-6237-4CB9-B22C-73EDB100B313}" srcOrd="0" destOrd="0" presId="urn:microsoft.com/office/officeart/2005/8/layout/vList5"/>
    <dgm:cxn modelId="{BCD71AD4-FF84-4701-A85C-456F85B4ED5D}" type="presParOf" srcId="{0A3698D2-BBA4-4CCA-B23F-5D9C78271BD0}" destId="{D036D82E-F770-45D6-8119-63335DB006FE}" srcOrd="1" destOrd="0" presId="urn:microsoft.com/office/officeart/2005/8/layout/vList5"/>
    <dgm:cxn modelId="{C532DE0D-307D-420D-AA22-09E5CBCA4BF5}" type="presParOf" srcId="{49940519-51F8-486A-97E5-3A82F379819A}" destId="{2F6DA170-D191-4504-AA0A-A0626B3B98B6}" srcOrd="1" destOrd="0" presId="urn:microsoft.com/office/officeart/2005/8/layout/vList5"/>
    <dgm:cxn modelId="{BB4D6737-28DE-4AC0-8743-AF5CF7D929B8}" type="presParOf" srcId="{49940519-51F8-486A-97E5-3A82F379819A}" destId="{E0A775C6-E7F2-4D3C-B91A-AC8981AF91F7}" srcOrd="2" destOrd="0" presId="urn:microsoft.com/office/officeart/2005/8/layout/vList5"/>
    <dgm:cxn modelId="{9F3680B4-52C7-44DE-8C26-F6707DA91943}" type="presParOf" srcId="{E0A775C6-E7F2-4D3C-B91A-AC8981AF91F7}" destId="{67E3922B-E77D-4161-B4EA-46A320D07DFD}" srcOrd="0" destOrd="0" presId="urn:microsoft.com/office/officeart/2005/8/layout/vList5"/>
    <dgm:cxn modelId="{CF26BC61-8403-4B87-91A0-7D4E397B06FC}" type="presParOf" srcId="{E0A775C6-E7F2-4D3C-B91A-AC8981AF91F7}" destId="{D17FEADE-3716-4935-AE31-3DD059672310}" srcOrd="1" destOrd="0" presId="urn:microsoft.com/office/officeart/2005/8/layout/vList5"/>
    <dgm:cxn modelId="{A7D19306-547C-4AD6-960D-EF2955C715E5}" type="presParOf" srcId="{49940519-51F8-486A-97E5-3A82F379819A}" destId="{40DB005A-993C-46BE-9C44-64F13D413AB0}" srcOrd="3" destOrd="0" presId="urn:microsoft.com/office/officeart/2005/8/layout/vList5"/>
    <dgm:cxn modelId="{0F0F9ABE-7F59-43BE-93C5-B6B1B7AB2286}" type="presParOf" srcId="{49940519-51F8-486A-97E5-3A82F379819A}" destId="{D466A716-0105-4A07-A8FB-1A1B9BFE92D7}" srcOrd="4" destOrd="0" presId="urn:microsoft.com/office/officeart/2005/8/layout/vList5"/>
    <dgm:cxn modelId="{84376A62-41B8-4C80-BCAC-0E2F666E0A8C}" type="presParOf" srcId="{D466A716-0105-4A07-A8FB-1A1B9BFE92D7}" destId="{B303043A-3476-4AC0-9B8D-A7082326C222}" srcOrd="0" destOrd="0" presId="urn:microsoft.com/office/officeart/2005/8/layout/vList5"/>
    <dgm:cxn modelId="{7D3CB8A7-827A-4C3C-B108-92819E4C6453}" type="presParOf" srcId="{D466A716-0105-4A07-A8FB-1A1B9BFE92D7}" destId="{8E91ECDF-8BB7-4415-A294-641DB05D182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6D82E-F770-45D6-8119-63335DB006FE}">
      <dsp:nvSpPr>
        <dsp:cNvPr id="0" name=""/>
        <dsp:cNvSpPr/>
      </dsp:nvSpPr>
      <dsp:spPr>
        <a:xfrm rot="5400000">
          <a:off x="4339391" y="-1619551"/>
          <a:ext cx="1078945" cy="4591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/>
            <a:t>Влияние уровня освещенности на скорость проявления </a:t>
          </a:r>
          <a:r>
            <a:rPr lang="ru-RU" sz="1600" b="1" kern="1200" dirty="0" err="1"/>
            <a:t>цианотипийного</a:t>
          </a:r>
          <a:r>
            <a:rPr lang="ru-RU" sz="1600" b="1" kern="1200" dirty="0"/>
            <a:t> изображения.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/>
            <a:t>Химия – физика – </a:t>
          </a:r>
          <a:r>
            <a:rPr lang="ru-RU" sz="1600" b="0" kern="1200" dirty="0" err="1"/>
            <a:t>нанотехнологии</a:t>
          </a:r>
          <a:r>
            <a:rPr lang="ru-RU" sz="1600" b="0" kern="1200" dirty="0"/>
            <a:t>.</a:t>
          </a:r>
        </a:p>
      </dsp:txBody>
      <dsp:txXfrm rot="-5400000">
        <a:off x="2582928" y="189582"/>
        <a:ext cx="4539202" cy="973605"/>
      </dsp:txXfrm>
    </dsp:sp>
    <dsp:sp modelId="{FBA26226-6237-4CB9-B22C-73EDB100B313}">
      <dsp:nvSpPr>
        <dsp:cNvPr id="0" name=""/>
        <dsp:cNvSpPr/>
      </dsp:nvSpPr>
      <dsp:spPr>
        <a:xfrm>
          <a:off x="0" y="6"/>
          <a:ext cx="2582928" cy="13486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u="none" kern="1200" dirty="0"/>
            <a:t>«35 оттенков</a:t>
          </a:r>
          <a:endParaRPr lang="ru-RU" sz="2400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u="none" kern="1200" dirty="0"/>
            <a:t>синего»</a:t>
          </a:r>
          <a:endParaRPr lang="ru-RU" sz="2400" kern="1200" dirty="0"/>
        </a:p>
      </dsp:txBody>
      <dsp:txXfrm>
        <a:off x="65837" y="65843"/>
        <a:ext cx="2451254" cy="1217007"/>
      </dsp:txXfrm>
    </dsp:sp>
    <dsp:sp modelId="{D17FEADE-3716-4935-AE31-3DD059672310}">
      <dsp:nvSpPr>
        <dsp:cNvPr id="0" name=""/>
        <dsp:cNvSpPr/>
      </dsp:nvSpPr>
      <dsp:spPr>
        <a:xfrm rot="5400000">
          <a:off x="4339391" y="-203436"/>
          <a:ext cx="1078945" cy="4591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/>
            <a:t>Скорость. Исследование влияния разных факторов на скорость химической реакции.</a:t>
          </a:r>
          <a:endParaRPr lang="ru-RU" sz="15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/>
            <a:t>Химия – физика – </a:t>
          </a:r>
          <a:r>
            <a:rPr lang="ru-RU" sz="1600" b="0" kern="1200" dirty="0" err="1"/>
            <a:t>нанотехнологии</a:t>
          </a:r>
          <a:r>
            <a:rPr lang="ru-RU" sz="1600" b="0" kern="1200" dirty="0"/>
            <a:t>.</a:t>
          </a:r>
        </a:p>
      </dsp:txBody>
      <dsp:txXfrm rot="-5400000">
        <a:off x="2582928" y="1605697"/>
        <a:ext cx="4539202" cy="973605"/>
      </dsp:txXfrm>
    </dsp:sp>
    <dsp:sp modelId="{67E3922B-E77D-4161-B4EA-46A320D07DFD}">
      <dsp:nvSpPr>
        <dsp:cNvPr id="0" name=""/>
        <dsp:cNvSpPr/>
      </dsp:nvSpPr>
      <dsp:spPr>
        <a:xfrm>
          <a:off x="0" y="1418159"/>
          <a:ext cx="2582928" cy="13486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u="none" kern="1200" dirty="0"/>
            <a:t>«Тише едешь меньше будешь»</a:t>
          </a:r>
          <a:endParaRPr lang="ru-RU" sz="2400" kern="1200" dirty="0"/>
        </a:p>
      </dsp:txBody>
      <dsp:txXfrm>
        <a:off x="65837" y="1483996"/>
        <a:ext cx="2451254" cy="1217007"/>
      </dsp:txXfrm>
    </dsp:sp>
    <dsp:sp modelId="{8E91ECDF-8BB7-4415-A294-641DB05D182B}">
      <dsp:nvSpPr>
        <dsp:cNvPr id="0" name=""/>
        <dsp:cNvSpPr/>
      </dsp:nvSpPr>
      <dsp:spPr>
        <a:xfrm rot="5400000">
          <a:off x="4339391" y="1212679"/>
          <a:ext cx="1078945" cy="4591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/>
            <a:t>Исследование свойств натуральных и синтетических волокон.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/>
            <a:t>Химия – физика – биология – </a:t>
          </a:r>
          <a:r>
            <a:rPr lang="ru-RU" sz="1600" b="0" kern="1200" dirty="0" err="1"/>
            <a:t>нанотехнологии</a:t>
          </a:r>
          <a:r>
            <a:rPr lang="ru-RU" sz="1600" b="0" kern="1200" dirty="0"/>
            <a:t> – технологии текстильной промышленности.</a:t>
          </a:r>
        </a:p>
      </dsp:txBody>
      <dsp:txXfrm rot="-5400000">
        <a:off x="2582928" y="3021812"/>
        <a:ext cx="4539202" cy="973605"/>
      </dsp:txXfrm>
    </dsp:sp>
    <dsp:sp modelId="{B303043A-3476-4AC0-9B8D-A7082326C222}">
      <dsp:nvSpPr>
        <dsp:cNvPr id="0" name=""/>
        <dsp:cNvSpPr/>
      </dsp:nvSpPr>
      <dsp:spPr>
        <a:xfrm>
          <a:off x="0" y="2834274"/>
          <a:ext cx="2582928" cy="13486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«Двое из ларца разные с лица»</a:t>
          </a:r>
        </a:p>
      </dsp:txBody>
      <dsp:txXfrm>
        <a:off x="65837" y="2900111"/>
        <a:ext cx="2451254" cy="1217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6D82E-F770-45D6-8119-63335DB006FE}">
      <dsp:nvSpPr>
        <dsp:cNvPr id="0" name=""/>
        <dsp:cNvSpPr/>
      </dsp:nvSpPr>
      <dsp:spPr>
        <a:xfrm rot="5400000">
          <a:off x="4486590" y="-1684278"/>
          <a:ext cx="1090546" cy="4735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/>
            <a:t>Обледенение самолета. Разработка физико-химических методов </a:t>
          </a:r>
          <a:r>
            <a:rPr lang="ru-RU" sz="1600" b="1" kern="1200" dirty="0" err="1"/>
            <a:t>противоледной</a:t>
          </a:r>
          <a:r>
            <a:rPr lang="ru-RU" sz="1600" b="1" kern="1200" dirty="0"/>
            <a:t> защиты самолета.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/>
            <a:t>Физика – химия – технологии самолетостроения</a:t>
          </a:r>
        </a:p>
      </dsp:txBody>
      <dsp:txXfrm rot="-5400000">
        <a:off x="2663927" y="191621"/>
        <a:ext cx="4682636" cy="984074"/>
      </dsp:txXfrm>
    </dsp:sp>
    <dsp:sp modelId="{FBA26226-6237-4CB9-B22C-73EDB100B313}">
      <dsp:nvSpPr>
        <dsp:cNvPr id="0" name=""/>
        <dsp:cNvSpPr/>
      </dsp:nvSpPr>
      <dsp:spPr>
        <a:xfrm>
          <a:off x="0" y="2065"/>
          <a:ext cx="2663928" cy="13631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u="none" kern="1200" dirty="0"/>
            <a:t>«Вредный лед»</a:t>
          </a:r>
          <a:endParaRPr lang="ru-RU" sz="2400" kern="1200" dirty="0"/>
        </a:p>
      </dsp:txBody>
      <dsp:txXfrm>
        <a:off x="66545" y="68610"/>
        <a:ext cx="2530838" cy="1230093"/>
      </dsp:txXfrm>
    </dsp:sp>
    <dsp:sp modelId="{D17FEADE-3716-4935-AE31-3DD059672310}">
      <dsp:nvSpPr>
        <dsp:cNvPr id="0" name=""/>
        <dsp:cNvSpPr/>
      </dsp:nvSpPr>
      <dsp:spPr>
        <a:xfrm rot="5400000">
          <a:off x="4486590" y="-252936"/>
          <a:ext cx="1090546" cy="4735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/>
            <a:t>Традиционные и альтернативные источники энергии. Исследование теплоты сгорания веществ.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/>
            <a:t>Физика - химия – биология – экология – технологии энергетики.</a:t>
          </a:r>
        </a:p>
      </dsp:txBody>
      <dsp:txXfrm rot="-5400000">
        <a:off x="2663927" y="1622963"/>
        <a:ext cx="4682636" cy="984074"/>
      </dsp:txXfrm>
    </dsp:sp>
    <dsp:sp modelId="{67E3922B-E77D-4161-B4EA-46A320D07DFD}">
      <dsp:nvSpPr>
        <dsp:cNvPr id="0" name=""/>
        <dsp:cNvSpPr/>
      </dsp:nvSpPr>
      <dsp:spPr>
        <a:xfrm>
          <a:off x="0" y="1433408"/>
          <a:ext cx="2663928" cy="13631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u="none" kern="1200" dirty="0"/>
            <a:t>«Гори, гори ясно»</a:t>
          </a:r>
          <a:endParaRPr lang="ru-RU" sz="2400" kern="1200" dirty="0"/>
        </a:p>
      </dsp:txBody>
      <dsp:txXfrm>
        <a:off x="66545" y="1499953"/>
        <a:ext cx="2530838" cy="1230093"/>
      </dsp:txXfrm>
    </dsp:sp>
    <dsp:sp modelId="{8E91ECDF-8BB7-4415-A294-641DB05D182B}">
      <dsp:nvSpPr>
        <dsp:cNvPr id="0" name=""/>
        <dsp:cNvSpPr/>
      </dsp:nvSpPr>
      <dsp:spPr>
        <a:xfrm rot="5400000">
          <a:off x="4486590" y="1178406"/>
          <a:ext cx="1090546" cy="4735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/>
            <a:t>Коррозия металлов в различных средах. Технологии борьбы с коррозией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/>
            <a:t>Физика – химия – биология - технология.</a:t>
          </a:r>
        </a:p>
      </dsp:txBody>
      <dsp:txXfrm rot="-5400000">
        <a:off x="2663927" y="3054305"/>
        <a:ext cx="4682636" cy="984074"/>
      </dsp:txXfrm>
    </dsp:sp>
    <dsp:sp modelId="{B303043A-3476-4AC0-9B8D-A7082326C222}">
      <dsp:nvSpPr>
        <dsp:cNvPr id="0" name=""/>
        <dsp:cNvSpPr/>
      </dsp:nvSpPr>
      <dsp:spPr>
        <a:xfrm>
          <a:off x="0" y="2864750"/>
          <a:ext cx="2663928" cy="13631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«Коррозия или возвращение к природе»</a:t>
          </a:r>
        </a:p>
      </dsp:txBody>
      <dsp:txXfrm>
        <a:off x="66545" y="2931295"/>
        <a:ext cx="2530838" cy="12300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6D82E-F770-45D6-8119-63335DB006FE}">
      <dsp:nvSpPr>
        <dsp:cNvPr id="0" name=""/>
        <dsp:cNvSpPr/>
      </dsp:nvSpPr>
      <dsp:spPr>
        <a:xfrm rot="5400000">
          <a:off x="4714353" y="-1778118"/>
          <a:ext cx="1124620" cy="496627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/>
            <a:t>Экология жилища. Исследование микроклимата помещения.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/>
            <a:t>Биология – физика – химия – география - экология – технологии строительства</a:t>
          </a:r>
        </a:p>
      </dsp:txBody>
      <dsp:txXfrm rot="-5400000">
        <a:off x="2793528" y="197606"/>
        <a:ext cx="4911373" cy="1014822"/>
      </dsp:txXfrm>
    </dsp:sp>
    <dsp:sp modelId="{FBA26226-6237-4CB9-B22C-73EDB100B313}">
      <dsp:nvSpPr>
        <dsp:cNvPr id="0" name=""/>
        <dsp:cNvSpPr/>
      </dsp:nvSpPr>
      <dsp:spPr>
        <a:xfrm>
          <a:off x="0" y="2129"/>
          <a:ext cx="2793528" cy="140577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u="none" kern="1200" dirty="0"/>
            <a:t>«Погода в доме»</a:t>
          </a:r>
          <a:endParaRPr lang="ru-RU" sz="2400" kern="1200" dirty="0"/>
        </a:p>
      </dsp:txBody>
      <dsp:txXfrm>
        <a:off x="68624" y="70753"/>
        <a:ext cx="2656280" cy="1268527"/>
      </dsp:txXfrm>
    </dsp:sp>
    <dsp:sp modelId="{D17FEADE-3716-4935-AE31-3DD059672310}">
      <dsp:nvSpPr>
        <dsp:cNvPr id="0" name=""/>
        <dsp:cNvSpPr/>
      </dsp:nvSpPr>
      <dsp:spPr>
        <a:xfrm rot="5400000">
          <a:off x="4714353" y="-302054"/>
          <a:ext cx="1124620" cy="496627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/>
            <a:t>Почва, как природное тело.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/>
            <a:t>Биология – физика – химия – география – экология – технологии сельского хозяйства.</a:t>
          </a:r>
        </a:p>
      </dsp:txBody>
      <dsp:txXfrm rot="-5400000">
        <a:off x="2793528" y="1673670"/>
        <a:ext cx="4911373" cy="1014822"/>
      </dsp:txXfrm>
    </dsp:sp>
    <dsp:sp modelId="{67E3922B-E77D-4161-B4EA-46A320D07DFD}">
      <dsp:nvSpPr>
        <dsp:cNvPr id="0" name=""/>
        <dsp:cNvSpPr/>
      </dsp:nvSpPr>
      <dsp:spPr>
        <a:xfrm>
          <a:off x="0" y="1478193"/>
          <a:ext cx="2793528" cy="140577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u="none" kern="1200" dirty="0"/>
            <a:t>«Черна земелька, да непроста»</a:t>
          </a:r>
          <a:endParaRPr lang="ru-RU" sz="2400" kern="1200" dirty="0"/>
        </a:p>
      </dsp:txBody>
      <dsp:txXfrm>
        <a:off x="68624" y="1546817"/>
        <a:ext cx="2656280" cy="1268527"/>
      </dsp:txXfrm>
    </dsp:sp>
    <dsp:sp modelId="{8E91ECDF-8BB7-4415-A294-641DB05D182B}">
      <dsp:nvSpPr>
        <dsp:cNvPr id="0" name=""/>
        <dsp:cNvSpPr/>
      </dsp:nvSpPr>
      <dsp:spPr>
        <a:xfrm rot="5400000">
          <a:off x="4634517" y="1174009"/>
          <a:ext cx="1284293" cy="496627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/>
            <a:t>Физико-химические основы транспирации растений. Влияние различных факторов на работу </a:t>
          </a:r>
          <a:r>
            <a:rPr lang="ru-RU" sz="1600" b="1" kern="1200" dirty="0" err="1"/>
            <a:t>устьичного</a:t>
          </a:r>
          <a:r>
            <a:rPr lang="ru-RU" sz="1600" b="1" kern="1200" dirty="0"/>
            <a:t> аппарата.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/>
            <a:t>Биология – физика – химия – экология – технологии сельского хозяйства - </a:t>
          </a:r>
          <a:r>
            <a:rPr lang="ru-RU" sz="1600" b="0" kern="1200" dirty="0" err="1"/>
            <a:t>нанотехнологии</a:t>
          </a:r>
          <a:endParaRPr lang="ru-RU" sz="1600" b="0" kern="1200" dirty="0"/>
        </a:p>
      </dsp:txBody>
      <dsp:txXfrm rot="-5400000">
        <a:off x="2793528" y="3077692"/>
        <a:ext cx="4903578" cy="1158905"/>
      </dsp:txXfrm>
    </dsp:sp>
    <dsp:sp modelId="{B303043A-3476-4AC0-9B8D-A7082326C222}">
      <dsp:nvSpPr>
        <dsp:cNvPr id="0" name=""/>
        <dsp:cNvSpPr/>
      </dsp:nvSpPr>
      <dsp:spPr>
        <a:xfrm>
          <a:off x="0" y="2954257"/>
          <a:ext cx="2793528" cy="140577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«Сами открываются, сами закрываются»</a:t>
          </a:r>
        </a:p>
      </dsp:txBody>
      <dsp:txXfrm>
        <a:off x="68624" y="3022881"/>
        <a:ext cx="2656280" cy="1268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057D-A4C6-4579-B3A7-68002CC09D74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ECBA-AE2C-412A-82E9-AD1F93849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057D-A4C6-4579-B3A7-68002CC09D74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ECBA-AE2C-412A-82E9-AD1F93849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057D-A4C6-4579-B3A7-68002CC09D74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ECBA-AE2C-412A-82E9-AD1F93849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057D-A4C6-4579-B3A7-68002CC09D74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ECBA-AE2C-412A-82E9-AD1F93849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057D-A4C6-4579-B3A7-68002CC09D74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ECBA-AE2C-412A-82E9-AD1F93849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057D-A4C6-4579-B3A7-68002CC09D74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ECBA-AE2C-412A-82E9-AD1F93849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057D-A4C6-4579-B3A7-68002CC09D74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ECBA-AE2C-412A-82E9-AD1F93849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057D-A4C6-4579-B3A7-68002CC09D74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ECBA-AE2C-412A-82E9-AD1F93849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057D-A4C6-4579-B3A7-68002CC09D74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ECBA-AE2C-412A-82E9-AD1F93849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057D-A4C6-4579-B3A7-68002CC09D74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ECBA-AE2C-412A-82E9-AD1F93849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057D-A4C6-4579-B3A7-68002CC09D74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ECBA-AE2C-412A-82E9-AD1F93849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2057D-A4C6-4579-B3A7-68002CC09D74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7ECBA-AE2C-412A-82E9-AD1F9384922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1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2.jpe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1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2.jpeg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1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2.jpeg"/><Relationship Id="rId9" Type="http://schemas.microsoft.com/office/2007/relationships/diagramDrawing" Target="../diagrams/drawin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6566" y="2780928"/>
            <a:ext cx="4087433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276872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Зачем стране STEM-образование школьников: каких абитуриентов ждут вузы и какие специалисты нужны бизнесу?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88640"/>
            <a:ext cx="4439377" cy="155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260648"/>
            <a:ext cx="26642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МИР </a:t>
            </a:r>
            <a:r>
              <a:rPr lang="ru-RU" sz="1400" dirty="0"/>
              <a:t>ВЫСОКИХ ТЕХНОЛОГИЙ </a:t>
            </a:r>
          </a:p>
          <a:p>
            <a:r>
              <a:rPr lang="ru-RU" sz="1400" dirty="0"/>
              <a:t>И </a:t>
            </a:r>
            <a:r>
              <a:rPr lang="en-US" sz="1400" dirty="0"/>
              <a:t>STEM-</a:t>
            </a:r>
            <a:r>
              <a:rPr lang="ru-RU" sz="1400" dirty="0"/>
              <a:t>ОБРАЗОВАНИЕ ШКОЛЬНИКОВ: </a:t>
            </a:r>
          </a:p>
          <a:p>
            <a:r>
              <a:rPr lang="ru-RU" sz="1400" dirty="0"/>
              <a:t>СОВРЕМЕННЫЕ ФОРМАТЫ </a:t>
            </a:r>
          </a:p>
          <a:p>
            <a:r>
              <a:rPr lang="ru-RU" sz="1400" dirty="0"/>
              <a:t>И ПРАКТИЧЕСКИЕ РЕШЕНИЯ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251520" y="1556792"/>
            <a:ext cx="4667961" cy="32199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2525" y="1"/>
            <a:ext cx="1611475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Natalya.Malhotra\Documents\Виртуальная школа\Конференция Стемфорд\da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640"/>
            <a:ext cx="103134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atalya.Malhotra\Downloads\STEM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5" t="37000" r="13458" b="38200"/>
          <a:stretch/>
        </p:blipFill>
        <p:spPr bwMode="auto">
          <a:xfrm>
            <a:off x="179512" y="188640"/>
            <a:ext cx="2215158" cy="73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Natalya.Malhotra\Documents\Виртуальная школа\Конференция Стемфорд\фон для главной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57" b="32136"/>
          <a:stretch/>
        </p:blipFill>
        <p:spPr bwMode="auto">
          <a:xfrm>
            <a:off x="7179877" y="4869160"/>
            <a:ext cx="1964122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42000" y="414000"/>
            <a:ext cx="4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Gilroy" panose="00000500000000000000" pitchFamily="50" charset="-52"/>
              </a:rPr>
              <a:t>Междисциплинарные исследовательские проекты</a:t>
            </a:r>
          </a:p>
        </p:txBody>
      </p:sp>
      <p:sp>
        <p:nvSpPr>
          <p:cNvPr id="7" name="Объект 12"/>
          <p:cNvSpPr txBox="1">
            <a:spLocks/>
          </p:cNvSpPr>
          <p:nvPr/>
        </p:nvSpPr>
        <p:spPr>
          <a:xfrm>
            <a:off x="457200" y="1449000"/>
            <a:ext cx="8229600" cy="46771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Цель реализации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Обеспечить понимание школьниками возрастающей роли естественных наук и научных исследований в современном мире на основе сближения (конвергенции) четырех глобальных направлений сегодняшней науки и технологий.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Сформировать умения безопасного и эффективного использования высокотехнологичного оборудования для проведения точных измерений.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Стимулировать заинтересованность школьников к получению профессии, связанной с конвергентными технологиями и дальнейшей работе в современных наукоёмких областях промышленности.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19936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Natalya.Malhotra\Documents\Виртуальная школа\Конференция Стемфорд\da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640"/>
            <a:ext cx="103134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atalya.Malhotra\Downloads\STEM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5" t="37000" r="13458" b="38200"/>
          <a:stretch/>
        </p:blipFill>
        <p:spPr bwMode="auto">
          <a:xfrm>
            <a:off x="179512" y="188640"/>
            <a:ext cx="2215158" cy="73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Natalya.Malhotra\Documents\Виртуальная школа\Конференция Стемфорд\фон для главной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57" b="32136"/>
          <a:stretch/>
        </p:blipFill>
        <p:spPr bwMode="auto">
          <a:xfrm>
            <a:off x="7179877" y="4869160"/>
            <a:ext cx="1964122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67744" y="332656"/>
            <a:ext cx="4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Gilroy" panose="00000500000000000000" pitchFamily="50" charset="-52"/>
              </a:rPr>
              <a:t>Междисциплинарные исследовательские проекты</a:t>
            </a:r>
          </a:p>
        </p:txBody>
      </p:sp>
      <p:graphicFrame>
        <p:nvGraphicFramePr>
          <p:cNvPr id="7" name="Содержимое 11"/>
          <p:cNvGraphicFramePr>
            <a:graphicFrameLocks/>
          </p:cNvGraphicFramePr>
          <p:nvPr/>
        </p:nvGraphicFramePr>
        <p:xfrm>
          <a:off x="1107000" y="1224000"/>
          <a:ext cx="7174800" cy="418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9936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Natalya.Malhotra\Documents\Виртуальная школа\Конференция Стемфорд\da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640"/>
            <a:ext cx="103134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atalya.Malhotra\Downloads\STEM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5" t="37000" r="13458" b="38200"/>
          <a:stretch/>
        </p:blipFill>
        <p:spPr bwMode="auto">
          <a:xfrm>
            <a:off x="179512" y="188640"/>
            <a:ext cx="2215158" cy="73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Natalya.Malhotra\Documents\Виртуальная школа\Конференция Стемфорд\фон для главной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57" b="32136"/>
          <a:stretch/>
        </p:blipFill>
        <p:spPr bwMode="auto">
          <a:xfrm>
            <a:off x="7179877" y="4869160"/>
            <a:ext cx="1964122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42000" y="414000"/>
            <a:ext cx="4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Gilroy" panose="00000500000000000000" pitchFamily="50" charset="-52"/>
              </a:rPr>
              <a:t>Междисциплинарные исследовательские проекты</a:t>
            </a:r>
          </a:p>
        </p:txBody>
      </p:sp>
      <p:graphicFrame>
        <p:nvGraphicFramePr>
          <p:cNvPr id="7" name="Содержимое 11"/>
          <p:cNvGraphicFramePr>
            <a:graphicFrameLocks/>
          </p:cNvGraphicFramePr>
          <p:nvPr/>
        </p:nvGraphicFramePr>
        <p:xfrm>
          <a:off x="972000" y="1359001"/>
          <a:ext cx="7399800" cy="423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9936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Natalya.Malhotra\Documents\Виртуальная школа\Конференция Стемфорд\da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640"/>
            <a:ext cx="103134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atalya.Malhotra\Downloads\STEM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5" t="37000" r="13458" b="38200"/>
          <a:stretch/>
        </p:blipFill>
        <p:spPr bwMode="auto">
          <a:xfrm>
            <a:off x="179512" y="188640"/>
            <a:ext cx="2215158" cy="73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Natalya.Malhotra\Documents\Виртуальная школа\Конференция Стемфорд\фон для главной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57" b="32136"/>
          <a:stretch/>
        </p:blipFill>
        <p:spPr bwMode="auto">
          <a:xfrm>
            <a:off x="7179877" y="4869160"/>
            <a:ext cx="1964122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42000" y="414000"/>
            <a:ext cx="4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Gilroy" panose="00000500000000000000" pitchFamily="50" charset="-52"/>
              </a:rPr>
              <a:t>Междисциплинарные исследовательские проекты</a:t>
            </a:r>
          </a:p>
        </p:txBody>
      </p:sp>
      <p:graphicFrame>
        <p:nvGraphicFramePr>
          <p:cNvPr id="7" name="Содержимое 11"/>
          <p:cNvGraphicFramePr>
            <a:graphicFrameLocks/>
          </p:cNvGraphicFramePr>
          <p:nvPr/>
        </p:nvGraphicFramePr>
        <p:xfrm>
          <a:off x="792000" y="1314000"/>
          <a:ext cx="7759800" cy="436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9936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424306"/>
            <a:ext cx="9144000" cy="443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147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547516"/>
            <a:ext cx="3275856" cy="331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ЭКСПЕРТЫ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496944" cy="5112568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Дмитриев Александр Сергеевич, зав. Кафедрой низких температур НИУ "МЭИ", директор центра высоких технологий НИУ" МЭИ", руководитель технологических компаний, руководитель JSC SAMSUNG ELECTRONICS-SSC, д.т.н. профессор;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Миняйлов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Владимир Викторович, заместитель декана по дополнительному образованию химического факультета МГУ им. Ломоносова, к.х.н.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Аристов Антон Олегович, старший преподаватель кафедры автоматизации проектирования и дизайна НИТУ МИСИС, к.т.н.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Ломов Степан Владимирович, профессор католического университета г.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Левен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(KU LEVEN, Бельгия), к.Т.Н.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Лахманский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Кирилл Евгеньевич, магистр наук в области прикладной физики и математики, докторант университета Инсбрука (институт экспериментальной физики, рабочая группа квантовой оптики и спектроскопии, Австрия)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147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147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547516"/>
            <a:ext cx="3275856" cy="331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0"/>
            <a:ext cx="5050904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/>
              <a:t/>
            </a:r>
            <a:br>
              <a:rPr lang="ru-RU" dirty="0"/>
            </a:br>
            <a:r>
              <a:rPr lang="ru-RU" sz="4000" b="1" dirty="0"/>
              <a:t>О «правильных» людях в профессии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/>
              <a:t>Майкл </a:t>
            </a:r>
            <a:r>
              <a:rPr lang="ru-RU" sz="2800" dirty="0" err="1"/>
              <a:t>Барбер</a:t>
            </a:r>
            <a:r>
              <a:rPr lang="ru-RU" sz="2800" dirty="0"/>
              <a:t> (главный идеолог реформ образования Великобритании в правительстве Тони Блэра) сказал: «Качество работы системы образования не может быть выше качества, работающих в ней учителей. И… поэтому важно, чтобы в систему приходили «правильные», «подходящие» для этого люди».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147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547516"/>
            <a:ext cx="3275856" cy="331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332656"/>
            <a:ext cx="5842992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/>
              <a:t/>
            </a:r>
            <a:br>
              <a:rPr lang="ru-RU" dirty="0"/>
            </a:br>
            <a:r>
              <a:rPr lang="ru-RU" sz="3200" b="1" dirty="0" err="1" smtClean="0"/>
              <a:t>Бенефиты</a:t>
            </a:r>
            <a:r>
              <a:rPr lang="ru-RU" sz="3200" b="1" dirty="0" smtClean="0"/>
              <a:t> и риски ЕГЭ и рейтингов для развития эффективной системы STEM- образования школьников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подборки прикольных статусов про ЕГЭ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соцсетях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Наша задача хорошо сдать ЕГЭ не уча…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ибо уча, любой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дурак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сможет» 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Чем хорош и чем плох ЕГЭ для будущих ученых и инженеров?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147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547516"/>
            <a:ext cx="3275856" cy="331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143000"/>
          </a:xfrm>
        </p:spPr>
        <p:txBody>
          <a:bodyPr>
            <a:no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STEM-образование школьников: роль и место в системе и становлении новых институтов. </a:t>
            </a:r>
            <a:br>
              <a:rPr lang="ru-RU" sz="2400" b="1" dirty="0"/>
            </a:br>
            <a:r>
              <a:rPr lang="ru-RU" sz="2400" b="1" dirty="0"/>
              <a:t>Современные формы организации STEM-образования школьников.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Из </a:t>
            </a:r>
            <a:r>
              <a:rPr lang="ru-RU" dirty="0"/>
              <a:t>приоритетных направлений технологического развития Российской Федерации: «Открытие и развитие по всей территории Российской Федерации сети «Детских технопарков (</a:t>
            </a:r>
            <a:r>
              <a:rPr lang="ru-RU" dirty="0" err="1"/>
              <a:t>Кванториумов</a:t>
            </a:r>
            <a:r>
              <a:rPr lang="ru-RU" dirty="0"/>
              <a:t>)» - специально организованных площадок, оснащенных высокотехнологичным современным оборудованием, на базе которых проводится дополнительное обучение школьников по целому ряду </a:t>
            </a:r>
            <a:r>
              <a:rPr lang="ru-RU" dirty="0" err="1"/>
              <a:t>естественно-научных</a:t>
            </a:r>
            <a:r>
              <a:rPr lang="ru-RU" dirty="0"/>
              <a:t> и инженерно-технических направлений.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/>
              <a:t>Спасут ли нас </a:t>
            </a:r>
            <a:r>
              <a:rPr lang="ru-RU" i="1" dirty="0" err="1"/>
              <a:t>кванториумы</a:t>
            </a:r>
            <a:r>
              <a:rPr lang="ru-RU" i="1" dirty="0"/>
              <a:t>, и есть ли альтернативы?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• Проект </a:t>
            </a:r>
            <a:r>
              <a:rPr lang="ru-RU" dirty="0" err="1"/>
              <a:t>Стемфорд</a:t>
            </a:r>
            <a:r>
              <a:rPr lang="ru-RU" dirty="0"/>
              <a:t> (Россия)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• Проект </a:t>
            </a:r>
            <a:r>
              <a:rPr lang="en-US" dirty="0"/>
              <a:t>INNOVATIOM –LAB (</a:t>
            </a:r>
            <a:r>
              <a:rPr lang="ru-RU" dirty="0"/>
              <a:t>Бельгия)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547516"/>
            <a:ext cx="3275856" cy="331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147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3B1A003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067944" y="332656"/>
            <a:ext cx="4176464" cy="2784309"/>
          </a:xfrm>
        </p:spPr>
      </p:pic>
      <p:pic>
        <p:nvPicPr>
          <p:cNvPr id="7" name="Рисунок 6" descr="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3281603"/>
            <a:ext cx="2448272" cy="3264362"/>
          </a:xfrm>
          <a:prstGeom prst="rect">
            <a:avLst/>
          </a:prstGeom>
        </p:spPr>
      </p:pic>
      <p:pic>
        <p:nvPicPr>
          <p:cNvPr id="8" name="Рисунок 7" descr="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284984"/>
            <a:ext cx="2463738" cy="3284984"/>
          </a:xfrm>
          <a:prstGeom prst="rect">
            <a:avLst/>
          </a:prstGeom>
        </p:spPr>
      </p:pic>
      <p:pic>
        <p:nvPicPr>
          <p:cNvPr id="9" name="Рисунок 8" descr="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3284984"/>
            <a:ext cx="2466274" cy="3288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547516"/>
            <a:ext cx="3275856" cy="331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147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412776"/>
            <a:ext cx="2787774" cy="3717032"/>
          </a:xfrm>
          <a:prstGeom prst="rect">
            <a:avLst/>
          </a:prstGeom>
        </p:spPr>
      </p:pic>
      <p:pic>
        <p:nvPicPr>
          <p:cNvPr id="7" name="Рисунок 6" descr="3B1A00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260648"/>
            <a:ext cx="5076056" cy="3384037"/>
          </a:xfrm>
          <a:prstGeom prst="rect">
            <a:avLst/>
          </a:prstGeom>
        </p:spPr>
      </p:pic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3068960"/>
            <a:ext cx="2520280" cy="3360374"/>
          </a:xfrm>
          <a:prstGeom prst="rect">
            <a:avLst/>
          </a:prstGeom>
        </p:spPr>
      </p:pic>
      <p:pic>
        <p:nvPicPr>
          <p:cNvPr id="9" name="Рисунок 8" descr="3.jpg"/>
          <p:cNvPicPr>
            <a:picLocks noChangeAspect="1"/>
          </p:cNvPicPr>
          <p:nvPr/>
        </p:nvPicPr>
        <p:blipFill>
          <a:blip r:embed="rId7" cstate="print"/>
          <a:srcRect t="9686"/>
          <a:stretch>
            <a:fillRect/>
          </a:stretch>
        </p:blipFill>
        <p:spPr>
          <a:xfrm>
            <a:off x="3203848" y="3068960"/>
            <a:ext cx="2787774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547516"/>
            <a:ext cx="3275856" cy="331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147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G_20171103_105154.jpg"/>
          <p:cNvPicPr>
            <a:picLocks noChangeAspect="1"/>
          </p:cNvPicPr>
          <p:nvPr/>
        </p:nvPicPr>
        <p:blipFill>
          <a:blip r:embed="rId4" cstate="print"/>
          <a:srcRect b="39547"/>
          <a:stretch>
            <a:fillRect/>
          </a:stretch>
        </p:blipFill>
        <p:spPr>
          <a:xfrm>
            <a:off x="3707904" y="4149080"/>
            <a:ext cx="4968552" cy="2252746"/>
          </a:xfrm>
          <a:prstGeom prst="rect">
            <a:avLst/>
          </a:prstGeom>
        </p:spPr>
      </p:pic>
      <p:pic>
        <p:nvPicPr>
          <p:cNvPr id="8" name="Рисунок 7" descr="3B1A00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260648"/>
            <a:ext cx="4788024" cy="3192016"/>
          </a:xfrm>
          <a:prstGeom prst="rect">
            <a:avLst/>
          </a:prstGeom>
        </p:spPr>
      </p:pic>
      <p:pic>
        <p:nvPicPr>
          <p:cNvPr id="6" name="Содержимое 5" descr="9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1115616" y="1196752"/>
            <a:ext cx="2088232" cy="2784309"/>
          </a:xfrm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3284984"/>
            <a:ext cx="4355976" cy="32669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547516"/>
            <a:ext cx="3275856" cy="331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147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3B1A00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88640"/>
            <a:ext cx="5148064" cy="3432043"/>
          </a:xfrm>
          <a:prstGeom prst="rect">
            <a:avLst/>
          </a:prstGeom>
        </p:spPr>
      </p:pic>
      <p:pic>
        <p:nvPicPr>
          <p:cNvPr id="8" name="Рисунок 7" descr="3B1A00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132856"/>
            <a:ext cx="4716016" cy="3144011"/>
          </a:xfrm>
          <a:prstGeom prst="rect">
            <a:avLst/>
          </a:prstGeom>
        </p:spPr>
      </p:pic>
      <p:pic>
        <p:nvPicPr>
          <p:cNvPr id="9" name="Содержимое 5" descr="3B1A00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3717032"/>
            <a:ext cx="4258569" cy="28390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596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Зачем стране STEM-образование школьников: каких абитуриентов ждут вузы и какие специалисты нужны бизнесу? </vt:lpstr>
      <vt:lpstr>ЭКСПЕРТЫ </vt:lpstr>
      <vt:lpstr> О «правильных» людях в профессии </vt:lpstr>
      <vt:lpstr> Бенефиты и риски ЕГЭ и рейтингов для развития эффективной системы STEM- образования школьников </vt:lpstr>
      <vt:lpstr> STEM-образование школьников: роль и место в системе и становлении новых институтов.  Современные формы организации STEM-образования школьников.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ЗАЧЕМ СТРАНЕ STEM-ОБРАЗОВАНИЕ ШКОЛЬНИКОВ: КАКИХ АБИТУРИЕНТОВ ЖДУТ ВУЗЫ И КАКИЕ СПЕЦИАЛИСТЫ НУЖНЫ БИЗНЕСУ?</dc:title>
  <dc:creator>Надежда</dc:creator>
  <cp:lastModifiedBy>Sushko</cp:lastModifiedBy>
  <cp:revision>18</cp:revision>
  <dcterms:created xsi:type="dcterms:W3CDTF">2017-11-23T16:35:30Z</dcterms:created>
  <dcterms:modified xsi:type="dcterms:W3CDTF">2017-11-24T06:44:07Z</dcterms:modified>
</cp:coreProperties>
</file>