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76" r:id="rId5"/>
    <p:sldId id="277" r:id="rId6"/>
    <p:sldId id="259" r:id="rId7"/>
    <p:sldId id="278" r:id="rId8"/>
    <p:sldId id="260" r:id="rId9"/>
    <p:sldId id="279" r:id="rId10"/>
    <p:sldId id="280" r:id="rId11"/>
    <p:sldId id="263" r:id="rId12"/>
    <p:sldId id="264" r:id="rId13"/>
    <p:sldId id="265" r:id="rId14"/>
    <p:sldId id="266" r:id="rId15"/>
    <p:sldId id="267" r:id="rId16"/>
    <p:sldId id="269" r:id="rId17"/>
    <p:sldId id="281" r:id="rId18"/>
    <p:sldId id="270" r:id="rId19"/>
    <p:sldId id="271" r:id="rId20"/>
    <p:sldId id="282" r:id="rId21"/>
    <p:sldId id="272" r:id="rId22"/>
    <p:sldId id="273" r:id="rId23"/>
    <p:sldId id="283" r:id="rId24"/>
    <p:sldId id="274" r:id="rId25"/>
    <p:sldId id="27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7826" autoAdjust="0"/>
  </p:normalViewPr>
  <p:slideViewPr>
    <p:cSldViewPr>
      <p:cViewPr varScale="1">
        <p:scale>
          <a:sx n="80" d="100"/>
          <a:sy n="80" d="100"/>
        </p:scale>
        <p:origin x="-15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"/>
    </p:cViewPr>
  </p:sorterViewPr>
  <p:notesViewPr>
    <p:cSldViewPr>
      <p:cViewPr varScale="1">
        <p:scale>
          <a:sx n="60" d="100"/>
          <a:sy n="60" d="100"/>
        </p:scale>
        <p:origin x="-189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FABD3-B0E4-425E-9E5B-21C434ADBF3D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F2CDF-34C1-4EB8-9DE8-6FF229DB3C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AF30A-F26D-4303-857E-F318F1F77A7A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0B473-9354-446F-B73E-7127765786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0B473-9354-446F-B73E-71277657861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Интеллектуальные карты.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28596" y="1535112"/>
            <a:ext cx="4068792" cy="467997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MAPS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Тони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Бьюзена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572001" y="4357694"/>
            <a:ext cx="4114800" cy="1768469"/>
          </a:xfrm>
        </p:spPr>
        <p:txBody>
          <a:bodyPr/>
          <a:lstStyle/>
          <a:p>
            <a:r>
              <a:rPr lang="ru-RU" dirty="0" smtClean="0"/>
              <a:t>Подготовила: учитель биологии МБОУ Одинцовская гимназия №7 Корнейчук О.А.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Структура.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720840"/>
            <a:ext cx="828680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Радиальная</a:t>
            </a:r>
          </a:p>
          <a:p>
            <a:endParaRPr lang="ru-RU" dirty="0" smtClean="0"/>
          </a:p>
          <a:p>
            <a:r>
              <a:rPr lang="ru-RU" dirty="0" smtClean="0"/>
              <a:t>Соблюдаем принцип иерархичности. Ближе к центру – более важные понятия. Дальше от центра – менее важные понятия. Благодаря такому «радиальному» распределению нам проще работать с картой.</a:t>
            </a:r>
          </a:p>
          <a:p>
            <a:endParaRPr lang="ru-RU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Понятная</a:t>
            </a:r>
          </a:p>
          <a:p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000504"/>
            <a:ext cx="828680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643050"/>
            <a:ext cx="842968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42910" y="642918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повышения понятности карты используем следующие элементы: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214554"/>
            <a:ext cx="814393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14546" y="300037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857375"/>
          </a:xfrm>
        </p:spPr>
        <p:txBody>
          <a:bodyPr>
            <a:normAutofit/>
          </a:bodyPr>
          <a:lstStyle/>
          <a:p>
            <a:r>
              <a:rPr lang="ru-RU" dirty="0" smtClean="0"/>
              <a:t>..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071547"/>
            <a:ext cx="814393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Порядок: </a:t>
            </a:r>
            <a:r>
              <a:rPr lang="ru-RU" dirty="0" smtClean="0"/>
              <a:t>нумеруем веточки цифрами – «1», «2», «3»… подсказывая в каком порядке их следует просматривать.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6839" y="1214422"/>
            <a:ext cx="7937161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42910" y="285728"/>
            <a:ext cx="78581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3-4 ответвления: </a:t>
            </a:r>
            <a:r>
              <a:rPr lang="ru-RU" dirty="0" smtClean="0"/>
              <a:t>Помним про закон восприятия: «7+-2». Стараемся так простроить структуру, чтобы от каждой веточки отходило максимум 3-4 ответвления.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714356"/>
            <a:ext cx="794901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714348" y="285729"/>
            <a:ext cx="79296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Ореолы: </a:t>
            </a:r>
            <a:r>
              <a:rPr lang="ru-RU" dirty="0" smtClean="0"/>
              <a:t>Используем ореолы, для облегчения восприятия карты.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5500702"/>
            <a:ext cx="7929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Ассоциативная</a:t>
            </a:r>
          </a:p>
          <a:p>
            <a:r>
              <a:rPr lang="ru-RU" dirty="0" smtClean="0"/>
              <a:t>Любые два элемента связанны ассоциацией. Это позволяет нам восстанавливать карту, даже если мы помним всего 20-30% карты.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722" y="428604"/>
            <a:ext cx="8030929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57158" y="3857627"/>
            <a:ext cx="835824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Ключевые</a:t>
            </a:r>
            <a:endParaRPr lang="ru-RU" dirty="0" smtClean="0"/>
          </a:p>
          <a:p>
            <a:r>
              <a:rPr lang="ru-RU" dirty="0" smtClean="0"/>
              <a:t>Пишем только ключевые слова. В результате у нас на карте нарисовано 20-30 слов, а эти 20-30 слов иногда за собой хранят информацию с 20-30 страниц текста. Но с каждой страницы текста мы взяли только по 1 ключевому слову, которое позволяет восстановить в памяти информацию из текста.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1-2 слова</a:t>
            </a:r>
            <a:endParaRPr lang="ru-RU" dirty="0" smtClean="0"/>
          </a:p>
          <a:p>
            <a:r>
              <a:rPr lang="ru-RU" dirty="0" smtClean="0"/>
              <a:t>Всегда есть соблазн записать целое предложение! Не делаем этого. Вычленяем 1-2 ключевых слова. Этого обычно достаточно!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142985"/>
            <a:ext cx="8429684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214414" y="642918"/>
            <a:ext cx="2571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 1 линию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643578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Если у нас многоэтажная конструкция, то глаза вынуждены несколько раз совершить движения </a:t>
            </a:r>
            <a:r>
              <a:rPr lang="ru-RU" dirty="0" err="1" smtClean="0"/>
              <a:t>влево-вправо</a:t>
            </a:r>
            <a:r>
              <a:rPr lang="ru-RU" dirty="0" smtClean="0"/>
              <a:t>. Если все в одру строчку – то проще!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Цвета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500174"/>
            <a:ext cx="842968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Чем больше – тем лучше</a:t>
            </a:r>
          </a:p>
          <a:p>
            <a:endParaRPr lang="ru-RU" dirty="0" smtClean="0"/>
          </a:p>
          <a:p>
            <a:r>
              <a:rPr lang="ru-RU" dirty="0" smtClean="0"/>
              <a:t>Человек способен различать мельчайшие оттенки цветов, поэтому стоит использовать этот ресурс по максимуму! Но слишком перебарщивать тоже не стоит. 4-8 цветов обычно хватает для большинства карт. Если цветов больше – то от их разнообразия уже начинает рябить в глазах, и цвета перестают нести нужную смысловую нагрузку.</a:t>
            </a:r>
          </a:p>
          <a:p>
            <a:endParaRPr lang="ru-RU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Значение</a:t>
            </a:r>
          </a:p>
          <a:p>
            <a:endParaRPr lang="ru-RU" dirty="0" smtClean="0"/>
          </a:p>
          <a:p>
            <a:r>
              <a:rPr lang="ru-RU" dirty="0" smtClean="0"/>
              <a:t>Цвета могут нести в себе некий смысл. Например, у нас есть проект в котором участвуют Иванов, Петров и Сидоров. Если вместе они напишут подобную карту, где выделят себя разными цветами, то им легко будет ориентироваться, кто какой фронт работ выполняет. И цвета будут нести важное смысловое значение.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814393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797" y="285728"/>
            <a:ext cx="7799731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28596" y="4572008"/>
            <a:ext cx="835824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rgbClr val="FF0000"/>
                </a:solidFill>
              </a:rPr>
              <a:t>Текстовыделитель</a:t>
            </a:r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Иногда, когда важные для нас элементы информации находятся на периферии карты – а нам хочется, чтобы они обязательно привлекли внимание – то мы можем выделить эти элементы «</a:t>
            </a:r>
            <a:r>
              <a:rPr lang="ru-RU" dirty="0" err="1" smtClean="0"/>
              <a:t>текстовыделителем</a:t>
            </a:r>
            <a:r>
              <a:rPr lang="ru-RU" dirty="0" smtClean="0"/>
              <a:t>». Также так удобно отмечать те части карты, которые уже выполнены (если речь идет о планировании и отслеживании текущего состояния проекта).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</a:t>
            </a:r>
            <a:r>
              <a:rPr lang="ru-RU" dirty="0" smtClean="0"/>
              <a:t>Тони </a:t>
            </a:r>
            <a:r>
              <a:rPr lang="ru-RU" dirty="0" err="1" smtClean="0"/>
              <a:t>Бьюзен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4546" y="857232"/>
            <a:ext cx="6472254" cy="4929222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Тони </a:t>
            </a:r>
            <a:r>
              <a:rPr lang="ru-RU" dirty="0" err="1" smtClean="0"/>
              <a:t>Бьюзен</a:t>
            </a:r>
            <a:r>
              <a:rPr lang="ru-RU" dirty="0" smtClean="0"/>
              <a:t> (</a:t>
            </a:r>
            <a:r>
              <a:rPr lang="ru-RU" dirty="0" err="1" smtClean="0"/>
              <a:t>Tony</a:t>
            </a:r>
            <a:r>
              <a:rPr lang="ru-RU" dirty="0" smtClean="0"/>
              <a:t> </a:t>
            </a:r>
            <a:r>
              <a:rPr lang="ru-RU" dirty="0" err="1" smtClean="0"/>
              <a:t>Buzan</a:t>
            </a:r>
            <a:r>
              <a:rPr lang="ru-RU" dirty="0" smtClean="0"/>
              <a:t>) - автор и образовательный консультант, родился в 1942 году. Он является сторонником методики «карт ума» и ментальной грамотности.</a:t>
            </a:r>
          </a:p>
          <a:p>
            <a:r>
              <a:rPr lang="ru-RU" dirty="0" err="1" smtClean="0"/>
              <a:t>Бьюзен</a:t>
            </a:r>
            <a:r>
              <a:rPr lang="ru-RU" dirty="0" smtClean="0"/>
              <a:t> родился в Лондоне, он является выпускником средней школы </a:t>
            </a:r>
            <a:r>
              <a:rPr lang="ru-RU" dirty="0" err="1" smtClean="0"/>
              <a:t>Китсилано</a:t>
            </a:r>
            <a:r>
              <a:rPr lang="ru-RU" dirty="0" smtClean="0"/>
              <a:t>. В 1964 году Тони получил двойной диплом с отличием в области психологии, английского языка, математики и общих наук в Университете Британской Колумбии.</a:t>
            </a:r>
          </a:p>
          <a:p>
            <a:r>
              <a:rPr lang="ru-RU" dirty="0" smtClean="0"/>
              <a:t>Тони </a:t>
            </a:r>
            <a:r>
              <a:rPr lang="ru-RU" dirty="0" err="1" smtClean="0"/>
              <a:t>Бьюзен</a:t>
            </a:r>
            <a:r>
              <a:rPr lang="ru-RU" dirty="0" smtClean="0"/>
              <a:t> наиболее известен благодаря своей книги «Научите себя думать», в которой делается акцент на мнемонические системы и методики «карт ума».</a:t>
            </a:r>
          </a:p>
          <a:p>
            <a:r>
              <a:rPr lang="ru-RU" dirty="0" smtClean="0"/>
              <a:t>Тони </a:t>
            </a:r>
            <a:r>
              <a:rPr lang="ru-RU" dirty="0" err="1" smtClean="0"/>
              <a:t>Бьюзен</a:t>
            </a:r>
            <a:r>
              <a:rPr lang="ru-RU" dirty="0" smtClean="0"/>
              <a:t> создал свое собственное программное обеспечение для поддержки создания «карт ума» под названием </a:t>
            </a:r>
            <a:r>
              <a:rPr lang="ru-RU" dirty="0" err="1" smtClean="0"/>
              <a:t>iMindMap</a:t>
            </a:r>
            <a:r>
              <a:rPr lang="ru-RU" dirty="0" smtClean="0"/>
              <a:t> в декабре 2006 года.</a:t>
            </a:r>
          </a:p>
          <a:p>
            <a:r>
              <a:rPr lang="ru-RU" dirty="0" smtClean="0"/>
              <a:t>После создания серий для ВВС в 1970-х годах, многие его идеи были воплощены в пять книг, среди которых «Используйте свою память», «Усовершенствуйте свою память», «Научите себя думать», «Учебник быстрого чтения» и «Книга по «картам ума». В общей сложности Тони является автором и соавтором более 100 книг.</a:t>
            </a:r>
          </a:p>
          <a:p>
            <a:r>
              <a:rPr lang="ru-RU" dirty="0" smtClean="0"/>
              <a:t>Большая часть его преподавательской деятельности в целом делится на: общее понимание широких возможностей и потенциалов мозга и его функций, навыки памяти, навыки чтения, творческий подход, и как функция головного мозга может быть улучшена в пожилом возрасте.</a:t>
            </a:r>
          </a:p>
          <a:p>
            <a:r>
              <a:rPr lang="ru-RU" dirty="0" smtClean="0"/>
              <a:t>Будучи популярным психологическим автором, Тони </a:t>
            </a:r>
            <a:r>
              <a:rPr lang="ru-RU" dirty="0" err="1" smtClean="0"/>
              <a:t>Бьюзан</a:t>
            </a:r>
            <a:r>
              <a:rPr lang="ru-RU" dirty="0" smtClean="0"/>
              <a:t> писал на темы, касающиеся мозга, духовного интеллекта, памяти, </a:t>
            </a:r>
            <a:r>
              <a:rPr lang="ru-RU" dirty="0" err="1" smtClean="0"/>
              <a:t>креативности</a:t>
            </a:r>
            <a:r>
              <a:rPr lang="ru-RU" dirty="0" smtClean="0"/>
              <a:t> и скорости чтения. Он является основателем и президентом «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Brain</a:t>
            </a:r>
            <a:r>
              <a:rPr lang="ru-RU" dirty="0" smtClean="0"/>
              <a:t> </a:t>
            </a:r>
            <a:r>
              <a:rPr lang="ru-RU" dirty="0" err="1" smtClean="0"/>
              <a:t>Foundation</a:t>
            </a:r>
            <a:r>
              <a:rPr lang="ru-RU" dirty="0" smtClean="0"/>
              <a:t>» и «</a:t>
            </a:r>
            <a:r>
              <a:rPr lang="ru-RU" dirty="0" err="1" smtClean="0"/>
              <a:t>Mind</a:t>
            </a:r>
            <a:r>
              <a:rPr lang="ru-RU" dirty="0" smtClean="0"/>
              <a:t> </a:t>
            </a:r>
            <a:r>
              <a:rPr lang="ru-RU" dirty="0" err="1" smtClean="0"/>
              <a:t>Sports</a:t>
            </a:r>
            <a:r>
              <a:rPr lang="ru-RU" dirty="0" smtClean="0"/>
              <a:t> </a:t>
            </a:r>
            <a:r>
              <a:rPr lang="ru-RU" dirty="0" err="1" smtClean="0"/>
              <a:t>Olympiad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071546"/>
            <a:ext cx="1402570" cy="189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Линии.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502688"/>
            <a:ext cx="842968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Центральные толще</a:t>
            </a:r>
          </a:p>
          <a:p>
            <a:endParaRPr lang="ru-RU" dirty="0" smtClean="0"/>
          </a:p>
          <a:p>
            <a:r>
              <a:rPr lang="ru-RU" dirty="0" smtClean="0"/>
              <a:t>Линии 1-го уровня рисуем чуть толще. Это позволяет сразу легко понять какие элементы карты – самые главные. И делает более понятной иерархичность карты.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Длина линии = длине слова</a:t>
            </a:r>
            <a:endParaRPr lang="ru-RU" dirty="0" smtClean="0"/>
          </a:p>
          <a:p>
            <a:r>
              <a:rPr lang="ru-RU" dirty="0" smtClean="0"/>
              <a:t>Лишние нефункциональные линии только отвлекают внимание. Поэтому желательно, чтобы линия была равна длине слова, которое она подчеркивает.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Волнообразные (органичные)</a:t>
            </a:r>
          </a:p>
          <a:p>
            <a:r>
              <a:rPr lang="ru-RU" b="1" dirty="0" smtClean="0"/>
              <a:t>По классике обычно рекомендуется рисовать «волнообразные» линии. Хотя на мой взгляд вполне хорошо подходят и прямоугольные и угловатые линии. Это вполне нормально.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Показывают связи</a:t>
            </a:r>
          </a:p>
          <a:p>
            <a:r>
              <a:rPr lang="ru-RU" dirty="0" smtClean="0"/>
              <a:t>Линии также выполняют такую важную функцию, как показывают связи между разными элементами карты. Важное замечание: на карту желательно не более 3-5 линий-стрелок. Если больше, то эти линии уже не помогают, а наоборот, делают карту еще более запутанной.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928670"/>
            <a:ext cx="821537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785794"/>
            <a:ext cx="814393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Картинки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428735"/>
            <a:ext cx="850112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Использовать везде, где возможно.</a:t>
            </a:r>
            <a:endParaRPr lang="ru-RU" dirty="0" smtClean="0"/>
          </a:p>
          <a:p>
            <a:r>
              <a:rPr lang="ru-RU" dirty="0" smtClean="0"/>
              <a:t>Картинки, рисунки, визуальные образы – запоминаются в 10 раз лучше чем слова!!! Поэтому везде где возможно, стараемся проиллюстрировать наши ключевые слова хорошо подходящими для них картинками!!!</a:t>
            </a:r>
          </a:p>
          <a:p>
            <a:endParaRPr lang="ru-RU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Цветные.</a:t>
            </a:r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Картинки рисуем цветные. Ручка которой работаем при рисовании карт, должна быть как минимум из 4-х цветов!</a:t>
            </a:r>
          </a:p>
          <a:p>
            <a:endParaRPr lang="ru-RU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Объемные (3D).</a:t>
            </a:r>
          </a:p>
          <a:p>
            <a:r>
              <a:rPr lang="ru-RU" dirty="0" smtClean="0"/>
              <a:t>Добавляем объема в наши рисунки. В этом случае образы будут сильнее привлекать внимание и оставаться в памяти.</a:t>
            </a:r>
          </a:p>
          <a:p>
            <a:endParaRPr lang="ru-RU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Символы.</a:t>
            </a:r>
          </a:p>
          <a:p>
            <a:r>
              <a:rPr lang="ru-RU" dirty="0" smtClean="0"/>
              <a:t>Если нет возможности нарисовать сложные рисунки – то тогда стараемся нарисовать хотя бы простейшие символы, иллюстрирующие то или иное ключевое слово. Символы можно использовать как свои собственные, так и общепринятые.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214422"/>
            <a:ext cx="792965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66713"/>
            <a:ext cx="8286808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000108"/>
            <a:ext cx="1597955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3857628"/>
            <a:ext cx="1571636" cy="2519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1071546"/>
            <a:ext cx="1490749" cy="236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4000504"/>
            <a:ext cx="1463645" cy="236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1071546"/>
            <a:ext cx="1784493" cy="2204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0"/>
            <a:ext cx="8358246" cy="661719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</a:p>
          <a:p>
            <a:endParaRPr lang="ru-RU" dirty="0" smtClean="0"/>
          </a:p>
          <a:p>
            <a:pPr algn="ctr"/>
            <a:r>
              <a:rPr lang="ru-RU" sz="2800" b="1" dirty="0" smtClean="0"/>
              <a:t> Что такое </a:t>
            </a:r>
            <a:r>
              <a:rPr lang="ru-RU" sz="2800" b="1" dirty="0" err="1" smtClean="0"/>
              <a:t>Mind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Maps</a:t>
            </a:r>
            <a:r>
              <a:rPr lang="ru-RU" sz="2800" b="1" dirty="0" smtClean="0"/>
              <a:t> и как их рисовать</a:t>
            </a:r>
            <a:endParaRPr lang="ru-RU" dirty="0" smtClean="0"/>
          </a:p>
          <a:p>
            <a:r>
              <a:rPr lang="ru-RU" dirty="0" err="1" smtClean="0"/>
              <a:t>Mind</a:t>
            </a:r>
            <a:r>
              <a:rPr lang="ru-RU" dirty="0" smtClean="0"/>
              <a:t> </a:t>
            </a:r>
            <a:r>
              <a:rPr lang="ru-RU" dirty="0" err="1" smtClean="0"/>
              <a:t>Maps</a:t>
            </a:r>
            <a:r>
              <a:rPr lang="ru-RU" dirty="0" smtClean="0"/>
              <a:t> или Карты Ума, Карты Сознания (не путать с когнитивными картами) – это кустообразные картинки, изобретенные Тони </a:t>
            </a:r>
            <a:r>
              <a:rPr lang="ru-RU" dirty="0" err="1" smtClean="0"/>
              <a:t>Бьюзеном</a:t>
            </a:r>
            <a:r>
              <a:rPr lang="ru-RU" dirty="0" smtClean="0"/>
              <a:t> как способ представления и связывания мыслей. Рисуются они очень просто.</a:t>
            </a:r>
          </a:p>
          <a:p>
            <a:r>
              <a:rPr lang="ru-RU" dirty="0" smtClean="0"/>
              <a:t>     Берется лист бумаги и в центре картинкой или одним-двумя словами обозначается основное понятие или концепция, либо анализируемая проблема.</a:t>
            </a:r>
          </a:p>
          <a:p>
            <a:r>
              <a:rPr lang="ru-RU" dirty="0" smtClean="0"/>
              <a:t>     Обводим это понятие в кружок – из </a:t>
            </a:r>
            <a:r>
              <a:rPr lang="ru-RU" sz="1600" dirty="0" smtClean="0"/>
              <a:t>него</a:t>
            </a:r>
            <a:r>
              <a:rPr lang="ru-RU" dirty="0" smtClean="0"/>
              <a:t> все будет произрастать. </a:t>
            </a:r>
          </a:p>
          <a:p>
            <a:r>
              <a:rPr lang="ru-RU" dirty="0" smtClean="0"/>
              <a:t>     Рисуем ветки – основные связанные понятия, свойства, и т.п. Подписываем их одним-двумя словами каждую (получается далеко не всегда, тем более русские </a:t>
            </a:r>
            <a:r>
              <a:rPr lang="ru-RU" sz="1600" dirty="0" smtClean="0"/>
              <a:t>слова</a:t>
            </a:r>
            <a:r>
              <a:rPr lang="ru-RU" dirty="0" smtClean="0"/>
              <a:t> достаточно длинны); </a:t>
            </a:r>
          </a:p>
          <a:p>
            <a:r>
              <a:rPr lang="ru-RU" dirty="0" smtClean="0"/>
              <a:t>     Каждая ветка делится на несколько более </a:t>
            </a:r>
            <a:r>
              <a:rPr lang="ru-RU" sz="1690" dirty="0" smtClean="0"/>
              <a:t>тонких</a:t>
            </a:r>
            <a:r>
              <a:rPr lang="ru-RU" dirty="0" smtClean="0"/>
              <a:t> веточек – развитие этих понятий, детализация свойств, направлений работы. </a:t>
            </a:r>
          </a:p>
          <a:p>
            <a:r>
              <a:rPr lang="ru-RU" dirty="0" smtClean="0"/>
              <a:t>    Вот теперь берем цветные ручки и внимательно смотрим на получившуюся картинку. Цветными ручками обвести некоторые веточки. Каждый цвет – своя связь. При некоторой тренировке очень легко на одной картинке видеть две схемы – на одной связи обозначены иерархией веток, на другой – одинаковой раскраской. </a:t>
            </a:r>
          </a:p>
          <a:p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Стиль.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Стиль.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428736"/>
            <a:ext cx="828680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Свой собственный</a:t>
            </a:r>
          </a:p>
          <a:p>
            <a:r>
              <a:rPr lang="ru-RU" dirty="0" smtClean="0"/>
              <a:t>Не стремитесь подражать кому-то другому. У каждого человека свой стиль мышления. А так как карты отражают стиль мышления человека, то они и должны будут отличаться друг от друга! Ищите свой собственный стиль!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Преувеличивайте</a:t>
            </a:r>
          </a:p>
          <a:p>
            <a:r>
              <a:rPr lang="ru-RU" dirty="0" smtClean="0"/>
              <a:t>Если что-то утрированно преувеличенно  - то это лучше запоминается. Смело рисуйте человека, который выше чем дерево. Используйте слова: «</a:t>
            </a:r>
            <a:r>
              <a:rPr lang="ru-RU" dirty="0" err="1" smtClean="0"/>
              <a:t>супер</a:t>
            </a:r>
            <a:r>
              <a:rPr lang="ru-RU" dirty="0" smtClean="0"/>
              <a:t>», «</a:t>
            </a:r>
            <a:r>
              <a:rPr lang="ru-RU" dirty="0" err="1" smtClean="0"/>
              <a:t>гипер</a:t>
            </a:r>
            <a:r>
              <a:rPr lang="ru-RU" dirty="0" smtClean="0"/>
              <a:t>», «мега»… не обязательно быть приближенным к реальности. Можно смело преувеличить эту реальность.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Несерьезный</a:t>
            </a:r>
          </a:p>
          <a:p>
            <a:r>
              <a:rPr lang="ru-RU" dirty="0" smtClean="0"/>
              <a:t>Юмор великая сила. Если ваша карта заставляет улыбаться или даже смеяться – то она вызывает эмоцию, на волне которой карта лучше остается в памяти. Добавляйте в карту немного легкого юмора! Это пойдет ей на пользу .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Красивый</a:t>
            </a:r>
          </a:p>
          <a:p>
            <a:r>
              <a:rPr lang="ru-RU" dirty="0" smtClean="0"/>
              <a:t>Красивая карта – это красивая карта. Она и больше притягивает взгляд. Ее больше хочется изучать. Она лучше запоминается. Она сильнее вызывает нужные эмоции и ассоциации. Рисуйте красиво!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85860"/>
            <a:ext cx="842968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500174"/>
            <a:ext cx="885828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Лучше использовать </a:t>
            </a:r>
            <a:r>
              <a:rPr lang="ru-RU" sz="2000" dirty="0" smtClean="0">
                <a:solidFill>
                  <a:srgbClr val="FF0000"/>
                </a:solidFill>
              </a:rPr>
              <a:t>белую</a:t>
            </a:r>
            <a:r>
              <a:rPr lang="ru-RU" dirty="0" smtClean="0"/>
              <a:t> (либо однотонную) бумагу. Чтобы не было лишних клеточек, линеечек и т.д., которые могут составлять конкуренцию линиям карты, и затруднять ее изучение.</a:t>
            </a:r>
          </a:p>
          <a:p>
            <a:endParaRPr lang="ru-RU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А4 или А3</a:t>
            </a:r>
          </a:p>
          <a:p>
            <a:endParaRPr lang="ru-RU" dirty="0" smtClean="0"/>
          </a:p>
          <a:p>
            <a:r>
              <a:rPr lang="ru-RU" dirty="0" smtClean="0"/>
              <a:t>На самом деле лучше А2, или лист ватмана. Карта имеет тенденцию заполнять все отведенное ей пространство, поэтому чем больше пространства у вас есть, тем больше умных мыслей, связанных с основной темой вы напишите. Лучше брать размер бумаги с запасом!</a:t>
            </a:r>
          </a:p>
          <a:p>
            <a:endParaRPr lang="ru-RU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Альбомная ориентация</a:t>
            </a:r>
          </a:p>
          <a:p>
            <a:endParaRPr lang="ru-RU" dirty="0" smtClean="0"/>
          </a:p>
          <a:p>
            <a:r>
              <a:rPr lang="ru-RU" dirty="0" smtClean="0"/>
              <a:t>Карта имеет тенденцию расти в бока. Влево и вправо. Поэтому там должно быть больше пространства. Соответственно располагаем карту горизонтально.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015288" cy="1143000"/>
          </a:xfrm>
        </p:spPr>
        <p:txBody>
          <a:bodyPr/>
          <a:lstStyle/>
          <a:p>
            <a:pPr algn="l"/>
            <a:r>
              <a:rPr lang="ru-RU" dirty="0" smtClean="0"/>
              <a:t>Бумага.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0174"/>
            <a:ext cx="835824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071678"/>
            <a:ext cx="871543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 центре листа</a:t>
            </a:r>
          </a:p>
          <a:p>
            <a:endParaRPr lang="ru-RU" dirty="0" smtClean="0"/>
          </a:p>
          <a:p>
            <a:r>
              <a:rPr lang="ru-RU" dirty="0" smtClean="0"/>
              <a:t>Обычно в центре листа. Хотя частый вариант, когда рисуется слева в центре и ветки отходят вправо.</a:t>
            </a:r>
          </a:p>
          <a:p>
            <a:endParaRPr lang="ru-RU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Яркий. Запоминающийся</a:t>
            </a:r>
          </a:p>
          <a:p>
            <a:endParaRPr lang="ru-RU" dirty="0" smtClean="0"/>
          </a:p>
          <a:p>
            <a:r>
              <a:rPr lang="ru-RU" dirty="0" smtClean="0"/>
              <a:t>Образ должен сразу привлекать внимание. Оставаться в памяти. Вызывать нужную эмоцию. Провоцировать работу мыслей в определенном направлении. Для этого его рисуем ярким!</a:t>
            </a:r>
          </a:p>
          <a:p>
            <a:endParaRPr lang="ru-RU" dirty="0" smtClean="0"/>
          </a:p>
          <a:p>
            <a:r>
              <a:rPr lang="ru-RU" sz="2000" b="1" dirty="0" smtClean="0">
                <a:solidFill>
                  <a:srgbClr val="FF0000"/>
                </a:solidFill>
              </a:rPr>
              <a:t>Цветной (&gt;3 цветов)</a:t>
            </a:r>
          </a:p>
          <a:p>
            <a:endParaRPr lang="ru-RU" dirty="0" smtClean="0"/>
          </a:p>
          <a:p>
            <a:r>
              <a:rPr lang="ru-RU" dirty="0" smtClean="0"/>
              <a:t>Не жалеем красок. Цветной образ лучше запоминается, поэтому рисуем его как минимум тремя цветами.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54000"/>
            <a:ext cx="8229600" cy="1143000"/>
          </a:xfrm>
        </p:spPr>
        <p:txBody>
          <a:bodyPr/>
          <a:lstStyle/>
          <a:p>
            <a:pPr algn="l"/>
            <a:r>
              <a:rPr lang="ru-RU" dirty="0" smtClean="0"/>
              <a:t>Центральный образ.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353</TotalTime>
  <Words>1458</Words>
  <Application>Microsoft Office PowerPoint</Application>
  <PresentationFormat>Экран (4:3)</PresentationFormat>
  <Paragraphs>111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Апекс</vt:lpstr>
      <vt:lpstr>Интеллектуальные карты.</vt:lpstr>
      <vt:lpstr>               Тони Бьюзен </vt:lpstr>
      <vt:lpstr>Слайд 3</vt:lpstr>
      <vt:lpstr>Слайд 4</vt:lpstr>
      <vt:lpstr>Стиль.  Стиль.</vt:lpstr>
      <vt:lpstr>Слайд 6</vt:lpstr>
      <vt:lpstr>Бумага.</vt:lpstr>
      <vt:lpstr>Слайд 8</vt:lpstr>
      <vt:lpstr>Центральный образ.</vt:lpstr>
      <vt:lpstr>Структура.</vt:lpstr>
      <vt:lpstr>Слайд 11</vt:lpstr>
      <vt:lpstr>..</vt:lpstr>
      <vt:lpstr>Слайд 13</vt:lpstr>
      <vt:lpstr>Слайд 14</vt:lpstr>
      <vt:lpstr>Слайд 15</vt:lpstr>
      <vt:lpstr>Слайд 16</vt:lpstr>
      <vt:lpstr>Цвета</vt:lpstr>
      <vt:lpstr>Слайд 18</vt:lpstr>
      <vt:lpstr>Слайд 19</vt:lpstr>
      <vt:lpstr>Линии.</vt:lpstr>
      <vt:lpstr>Слайд 21</vt:lpstr>
      <vt:lpstr>Слайд 22</vt:lpstr>
      <vt:lpstr>Картинки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Интеллектуальные карты.</dc:title>
  <dc:creator>Биология</dc:creator>
  <cp:lastModifiedBy>Samsung</cp:lastModifiedBy>
  <cp:revision>61</cp:revision>
  <dcterms:created xsi:type="dcterms:W3CDTF">2010-02-13T16:40:12Z</dcterms:created>
  <dcterms:modified xsi:type="dcterms:W3CDTF">2018-09-26T17:48:33Z</dcterms:modified>
</cp:coreProperties>
</file>